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svg" ContentType="image/svg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66" r:id="rId3"/>
    <p:sldId id="269" r:id="rId4"/>
    <p:sldId id="268" r:id="rId5"/>
    <p:sldId id="264" r:id="rId6"/>
    <p:sldId id="261" r:id="rId7"/>
    <p:sldId id="262" r:id="rId8"/>
    <p:sldId id="263" r:id="rId9"/>
    <p:sldId id="270" r:id="rId10"/>
    <p:sldId id="287" r:id="rId11"/>
    <p:sldId id="271" r:id="rId12"/>
    <p:sldId id="272" r:id="rId13"/>
    <p:sldId id="276" r:id="rId14"/>
    <p:sldId id="289" r:id="rId15"/>
    <p:sldId id="274" r:id="rId16"/>
    <p:sldId id="286" r:id="rId17"/>
    <p:sldId id="275" r:id="rId18"/>
    <p:sldId id="279" r:id="rId19"/>
    <p:sldId id="281" r:id="rId20"/>
    <p:sldId id="280" r:id="rId21"/>
    <p:sldId id="282" r:id="rId22"/>
    <p:sldId id="283" r:id="rId23"/>
    <p:sldId id="290" r:id="rId24"/>
    <p:sldId id="291" r:id="rId25"/>
    <p:sldId id="285" r:id="rId26"/>
    <p:sldId id="292" r:id="rId27"/>
    <p:sldId id="293" r:id="rId28"/>
    <p:sldId id="295" r:id="rId29"/>
    <p:sldId id="294" r:id="rId30"/>
    <p:sldId id="300" r:id="rId31"/>
    <p:sldId id="298" r:id="rId32"/>
    <p:sldId id="296" r:id="rId33"/>
    <p:sldId id="29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0B134"/>
    <a:srgbClr val="F07877"/>
    <a:srgbClr val="547BFE"/>
    <a:srgbClr val="43555B"/>
    <a:srgbClr val="112E4C"/>
    <a:srgbClr val="605AD6"/>
    <a:srgbClr val="587384"/>
    <a:srgbClr val="006FA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9875" autoAdjust="0"/>
    <p:restoredTop sz="94660"/>
  </p:normalViewPr>
  <p:slideViewPr>
    <p:cSldViewPr snapToGrid="0">
      <p:cViewPr>
        <p:scale>
          <a:sx n="78" d="100"/>
          <a:sy n="78" d="100"/>
        </p:scale>
        <p:origin x="-2880" y="-9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74E754-B5B5-427E-9C2B-3426DA3C3548}" type="doc">
      <dgm:prSet loTypeId="urn:microsoft.com/office/officeart/2005/8/layout/vList4#1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3079E8C9-6717-403C-B128-C292445F510E}">
      <dgm:prSet phldrT="[Текст]" custT="1"/>
      <dgm:spPr/>
      <dgm:t>
        <a:bodyPr/>
        <a:lstStyle/>
        <a:p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Необходимо быть внимательным, сверяться со всеми документами, заполнять все необходимые графы.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gm:t>
    </dgm:pt>
    <dgm:pt modelId="{F395250D-8506-4FFC-8FED-5D4478C69D64}" type="parTrans" cxnId="{3D6F2604-DB22-46A9-91CD-5BA3C8ED716C}">
      <dgm:prSet/>
      <dgm:spPr/>
      <dgm:t>
        <a:bodyPr/>
        <a:lstStyle/>
        <a:p>
          <a:endParaRPr lang="ru-RU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gm:t>
    </dgm:pt>
    <dgm:pt modelId="{2FD0F676-5CDD-4664-96B1-8C25EF2A60B9}" type="sibTrans" cxnId="{3D6F2604-DB22-46A9-91CD-5BA3C8ED716C}">
      <dgm:prSet/>
      <dgm:spPr/>
      <dgm:t>
        <a:bodyPr/>
        <a:lstStyle/>
        <a:p>
          <a:endParaRPr lang="ru-RU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gm:t>
    </dgm:pt>
    <dgm:pt modelId="{A518369F-5E78-4D30-89BA-8223D7824D9F}">
      <dgm:prSet phldrT="[Текст]" custT="1"/>
      <dgm:spPr/>
      <dgm:t>
        <a:bodyPr/>
        <a:lstStyle/>
        <a:p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Сопоставлять с предыдущей справкой, чтобы не было потерь информации.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gm:t>
    </dgm:pt>
    <dgm:pt modelId="{4278B0A2-E8AF-4AEB-8931-52EF67F8687B}" type="parTrans" cxnId="{DACAB470-90DC-4E41-B557-F98342FF7B4A}">
      <dgm:prSet/>
      <dgm:spPr/>
      <dgm:t>
        <a:bodyPr/>
        <a:lstStyle/>
        <a:p>
          <a:endParaRPr lang="ru-RU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gm:t>
    </dgm:pt>
    <dgm:pt modelId="{4A7F4946-1305-46A0-9BE9-A776184B4FBA}" type="sibTrans" cxnId="{DACAB470-90DC-4E41-B557-F98342FF7B4A}">
      <dgm:prSet/>
      <dgm:spPr/>
      <dgm:t>
        <a:bodyPr/>
        <a:lstStyle/>
        <a:p>
          <a:endParaRPr lang="ru-RU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gm:t>
    </dgm:pt>
    <dgm:pt modelId="{ABD07469-D659-4E17-B10B-602D33414A4F}">
      <dgm:prSet phldrT="[Текст]" custT="1"/>
      <dgm:spPr/>
      <dgm:t>
        <a:bodyPr/>
        <a:lstStyle/>
        <a:p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Соблюдать требования формальной логики.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gm:t>
    </dgm:pt>
    <dgm:pt modelId="{499D22E2-AA06-447A-B916-3AAFE617408E}" type="parTrans" cxnId="{EF0BAF22-CEBE-4C4E-98B0-D6368565E31A}">
      <dgm:prSet/>
      <dgm:spPr/>
      <dgm:t>
        <a:bodyPr/>
        <a:lstStyle/>
        <a:p>
          <a:endParaRPr lang="ru-RU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gm:t>
    </dgm:pt>
    <dgm:pt modelId="{ECD2662C-6FF0-4B63-851E-28A31167E753}" type="sibTrans" cxnId="{EF0BAF22-CEBE-4C4E-98B0-D6368565E31A}">
      <dgm:prSet/>
      <dgm:spPr/>
      <dgm:t>
        <a:bodyPr/>
        <a:lstStyle/>
        <a:p>
          <a:endParaRPr lang="ru-RU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gm:t>
    </dgm:pt>
    <dgm:pt modelId="{EB925304-9DD2-4561-A81B-4055D050AA13}">
      <dgm:prSet phldrT="[Текст]" custT="1"/>
      <dgm:spPr/>
      <dgm:t>
        <a:bodyPr/>
        <a:lstStyle/>
        <a:p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В случае возникновения «уникальной» ситуации – приложить документы и пояснения.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gm:t>
    </dgm:pt>
    <dgm:pt modelId="{F5B70502-6B0C-4A9E-9852-F66550E9346C}" type="parTrans" cxnId="{0F0EE5B8-2A96-46C7-807E-048B95A4A1D6}">
      <dgm:prSet/>
      <dgm:spPr/>
      <dgm:t>
        <a:bodyPr/>
        <a:lstStyle/>
        <a:p>
          <a:endParaRPr lang="ru-RU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gm:t>
    </dgm:pt>
    <dgm:pt modelId="{755DF237-368A-4031-A575-C0B819BC5BBC}" type="sibTrans" cxnId="{0F0EE5B8-2A96-46C7-807E-048B95A4A1D6}">
      <dgm:prSet/>
      <dgm:spPr/>
      <dgm:t>
        <a:bodyPr/>
        <a:lstStyle/>
        <a:p>
          <a:endParaRPr lang="ru-RU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gm:t>
    </dgm:pt>
    <dgm:pt modelId="{B066C583-B9F7-4BD0-A156-EFEA9D02CAA6}" type="pres">
      <dgm:prSet presAssocID="{E874E754-B5B5-427E-9C2B-3426DA3C354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CDF086-888F-4E93-B78A-C5A320ADF6DD}" type="pres">
      <dgm:prSet presAssocID="{3079E8C9-6717-403C-B128-C292445F510E}" presName="comp" presStyleCnt="0"/>
      <dgm:spPr/>
    </dgm:pt>
    <dgm:pt modelId="{0B6DDF38-2CE3-43B3-B4D2-F6F3E56E9311}" type="pres">
      <dgm:prSet presAssocID="{3079E8C9-6717-403C-B128-C292445F510E}" presName="box" presStyleLbl="node1" presStyleIdx="0" presStyleCnt="4"/>
      <dgm:spPr/>
      <dgm:t>
        <a:bodyPr/>
        <a:lstStyle/>
        <a:p>
          <a:endParaRPr lang="ru-RU"/>
        </a:p>
      </dgm:t>
    </dgm:pt>
    <dgm:pt modelId="{BD57DCB3-11BE-4F3D-82DB-E2DFBEFC269C}" type="pres">
      <dgm:prSet presAssocID="{3079E8C9-6717-403C-B128-C292445F510E}" presName="img" presStyleLbl="fgImgPlace1" presStyleIdx="0" presStyleCnt="4"/>
      <dgm:spPr/>
    </dgm:pt>
    <dgm:pt modelId="{9CDC2A56-9F32-4273-80AC-63FE0941CD53}" type="pres">
      <dgm:prSet presAssocID="{3079E8C9-6717-403C-B128-C292445F510E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7C1694-43B8-448C-AF24-521E48B10B5B}" type="pres">
      <dgm:prSet presAssocID="{2FD0F676-5CDD-4664-96B1-8C25EF2A60B9}" presName="spacer" presStyleCnt="0"/>
      <dgm:spPr/>
    </dgm:pt>
    <dgm:pt modelId="{34F9609B-DBF9-4602-B818-C96915AA60E7}" type="pres">
      <dgm:prSet presAssocID="{A518369F-5E78-4D30-89BA-8223D7824D9F}" presName="comp" presStyleCnt="0"/>
      <dgm:spPr/>
    </dgm:pt>
    <dgm:pt modelId="{8F9189C4-B9DF-4DE8-B265-B1D0A0A4E833}" type="pres">
      <dgm:prSet presAssocID="{A518369F-5E78-4D30-89BA-8223D7824D9F}" presName="box" presStyleLbl="node1" presStyleIdx="1" presStyleCnt="4"/>
      <dgm:spPr/>
      <dgm:t>
        <a:bodyPr/>
        <a:lstStyle/>
        <a:p>
          <a:endParaRPr lang="ru-RU"/>
        </a:p>
      </dgm:t>
    </dgm:pt>
    <dgm:pt modelId="{48573E9E-CAF8-4ADE-A724-E9668C30F0B6}" type="pres">
      <dgm:prSet presAssocID="{A518369F-5E78-4D30-89BA-8223D7824D9F}" presName="img" presStyleLbl="fgImgPlace1" presStyleIdx="1" presStyleCnt="4"/>
      <dgm:spPr/>
    </dgm:pt>
    <dgm:pt modelId="{9FCBCB38-18A7-4D73-A536-84BA1DA2CE94}" type="pres">
      <dgm:prSet presAssocID="{A518369F-5E78-4D30-89BA-8223D7824D9F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E8E57E-AA2A-4DA0-BCEF-1F5E7A8B6DD0}" type="pres">
      <dgm:prSet presAssocID="{4A7F4946-1305-46A0-9BE9-A776184B4FBA}" presName="spacer" presStyleCnt="0"/>
      <dgm:spPr/>
    </dgm:pt>
    <dgm:pt modelId="{FE976585-CF21-4FF0-A078-557EA7B18C6D}" type="pres">
      <dgm:prSet presAssocID="{ABD07469-D659-4E17-B10B-602D33414A4F}" presName="comp" presStyleCnt="0"/>
      <dgm:spPr/>
    </dgm:pt>
    <dgm:pt modelId="{593BA7A5-D540-4EEC-AFD1-FBD688FE3885}" type="pres">
      <dgm:prSet presAssocID="{ABD07469-D659-4E17-B10B-602D33414A4F}" presName="box" presStyleLbl="node1" presStyleIdx="2" presStyleCnt="4"/>
      <dgm:spPr/>
      <dgm:t>
        <a:bodyPr/>
        <a:lstStyle/>
        <a:p>
          <a:endParaRPr lang="ru-RU"/>
        </a:p>
      </dgm:t>
    </dgm:pt>
    <dgm:pt modelId="{F6B28C3E-2795-4F28-BB71-FA4064A68CF1}" type="pres">
      <dgm:prSet presAssocID="{ABD07469-D659-4E17-B10B-602D33414A4F}" presName="img" presStyleLbl="fgImgPlace1" presStyleIdx="2" presStyleCnt="4"/>
      <dgm:spPr/>
    </dgm:pt>
    <dgm:pt modelId="{BC4777F7-A98A-4F21-B9D7-E4F0CCE81410}" type="pres">
      <dgm:prSet presAssocID="{ABD07469-D659-4E17-B10B-602D33414A4F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D2EA15-D7AA-454B-83D3-9892D845A43B}" type="pres">
      <dgm:prSet presAssocID="{ECD2662C-6FF0-4B63-851E-28A31167E753}" presName="spacer" presStyleCnt="0"/>
      <dgm:spPr/>
    </dgm:pt>
    <dgm:pt modelId="{55FF9014-7C56-4A7F-9387-13BD5FBA3225}" type="pres">
      <dgm:prSet presAssocID="{EB925304-9DD2-4561-A81B-4055D050AA13}" presName="comp" presStyleCnt="0"/>
      <dgm:spPr/>
    </dgm:pt>
    <dgm:pt modelId="{8D13160B-2C31-42FF-95FA-2B4A4160BCF1}" type="pres">
      <dgm:prSet presAssocID="{EB925304-9DD2-4561-A81B-4055D050AA13}" presName="box" presStyleLbl="node1" presStyleIdx="3" presStyleCnt="4"/>
      <dgm:spPr/>
      <dgm:t>
        <a:bodyPr/>
        <a:lstStyle/>
        <a:p>
          <a:endParaRPr lang="ru-RU"/>
        </a:p>
      </dgm:t>
    </dgm:pt>
    <dgm:pt modelId="{6D39946B-D2D0-44E8-AD80-97D74A4E0894}" type="pres">
      <dgm:prSet presAssocID="{EB925304-9DD2-4561-A81B-4055D050AA13}" presName="img" presStyleLbl="fgImgPlace1" presStyleIdx="3" presStyleCnt="4"/>
      <dgm:spPr/>
    </dgm:pt>
    <dgm:pt modelId="{80135640-4B0A-4B22-B013-D089A95D0E1C}" type="pres">
      <dgm:prSet presAssocID="{EB925304-9DD2-4561-A81B-4055D050AA13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F66051-8DBE-4B42-8D84-19E222703130}" type="presOf" srcId="{3079E8C9-6717-403C-B128-C292445F510E}" destId="{9CDC2A56-9F32-4273-80AC-63FE0941CD53}" srcOrd="1" destOrd="0" presId="urn:microsoft.com/office/officeart/2005/8/layout/vList4#1"/>
    <dgm:cxn modelId="{EE9AF8AA-A7CE-4327-B0D6-F76D8F87B9F2}" type="presOf" srcId="{3079E8C9-6717-403C-B128-C292445F510E}" destId="{0B6DDF38-2CE3-43B3-B4D2-F6F3E56E9311}" srcOrd="0" destOrd="0" presId="urn:microsoft.com/office/officeart/2005/8/layout/vList4#1"/>
    <dgm:cxn modelId="{87CEB8D9-3BCC-4605-9FA9-2DCA233FD4BB}" type="presOf" srcId="{ABD07469-D659-4E17-B10B-602D33414A4F}" destId="{BC4777F7-A98A-4F21-B9D7-E4F0CCE81410}" srcOrd="1" destOrd="0" presId="urn:microsoft.com/office/officeart/2005/8/layout/vList4#1"/>
    <dgm:cxn modelId="{0F0EE5B8-2A96-46C7-807E-048B95A4A1D6}" srcId="{E874E754-B5B5-427E-9C2B-3426DA3C3548}" destId="{EB925304-9DD2-4561-A81B-4055D050AA13}" srcOrd="3" destOrd="0" parTransId="{F5B70502-6B0C-4A9E-9852-F66550E9346C}" sibTransId="{755DF237-368A-4031-A575-C0B819BC5BBC}"/>
    <dgm:cxn modelId="{DACAB470-90DC-4E41-B557-F98342FF7B4A}" srcId="{E874E754-B5B5-427E-9C2B-3426DA3C3548}" destId="{A518369F-5E78-4D30-89BA-8223D7824D9F}" srcOrd="1" destOrd="0" parTransId="{4278B0A2-E8AF-4AEB-8931-52EF67F8687B}" sibTransId="{4A7F4946-1305-46A0-9BE9-A776184B4FBA}"/>
    <dgm:cxn modelId="{C4438C62-337A-4161-9B6F-F315C03FD650}" type="presOf" srcId="{EB925304-9DD2-4561-A81B-4055D050AA13}" destId="{80135640-4B0A-4B22-B013-D089A95D0E1C}" srcOrd="1" destOrd="0" presId="urn:microsoft.com/office/officeart/2005/8/layout/vList4#1"/>
    <dgm:cxn modelId="{EF0BAF22-CEBE-4C4E-98B0-D6368565E31A}" srcId="{E874E754-B5B5-427E-9C2B-3426DA3C3548}" destId="{ABD07469-D659-4E17-B10B-602D33414A4F}" srcOrd="2" destOrd="0" parTransId="{499D22E2-AA06-447A-B916-3AAFE617408E}" sibTransId="{ECD2662C-6FF0-4B63-851E-28A31167E753}"/>
    <dgm:cxn modelId="{BE8003E4-0447-442B-B050-41F3BF98A182}" type="presOf" srcId="{A518369F-5E78-4D30-89BA-8223D7824D9F}" destId="{9FCBCB38-18A7-4D73-A536-84BA1DA2CE94}" srcOrd="1" destOrd="0" presId="urn:microsoft.com/office/officeart/2005/8/layout/vList4#1"/>
    <dgm:cxn modelId="{64B15651-2299-4D09-8A8D-72E5F1DB5E38}" type="presOf" srcId="{A518369F-5E78-4D30-89BA-8223D7824D9F}" destId="{8F9189C4-B9DF-4DE8-B265-B1D0A0A4E833}" srcOrd="0" destOrd="0" presId="urn:microsoft.com/office/officeart/2005/8/layout/vList4#1"/>
    <dgm:cxn modelId="{C7998444-63A5-4C5D-94DD-7F33157863CF}" type="presOf" srcId="{E874E754-B5B5-427E-9C2B-3426DA3C3548}" destId="{B066C583-B9F7-4BD0-A156-EFEA9D02CAA6}" srcOrd="0" destOrd="0" presId="urn:microsoft.com/office/officeart/2005/8/layout/vList4#1"/>
    <dgm:cxn modelId="{763EB3EC-B316-4E20-A7FE-C69312B8B73A}" type="presOf" srcId="{ABD07469-D659-4E17-B10B-602D33414A4F}" destId="{593BA7A5-D540-4EEC-AFD1-FBD688FE3885}" srcOrd="0" destOrd="0" presId="urn:microsoft.com/office/officeart/2005/8/layout/vList4#1"/>
    <dgm:cxn modelId="{BF1A35F0-4AF8-496B-B5F3-18A029293952}" type="presOf" srcId="{EB925304-9DD2-4561-A81B-4055D050AA13}" destId="{8D13160B-2C31-42FF-95FA-2B4A4160BCF1}" srcOrd="0" destOrd="0" presId="urn:microsoft.com/office/officeart/2005/8/layout/vList4#1"/>
    <dgm:cxn modelId="{3D6F2604-DB22-46A9-91CD-5BA3C8ED716C}" srcId="{E874E754-B5B5-427E-9C2B-3426DA3C3548}" destId="{3079E8C9-6717-403C-B128-C292445F510E}" srcOrd="0" destOrd="0" parTransId="{F395250D-8506-4FFC-8FED-5D4478C69D64}" sibTransId="{2FD0F676-5CDD-4664-96B1-8C25EF2A60B9}"/>
    <dgm:cxn modelId="{C8977B3A-9203-4EC0-9018-349070302FA2}" type="presParOf" srcId="{B066C583-B9F7-4BD0-A156-EFEA9D02CAA6}" destId="{AFCDF086-888F-4E93-B78A-C5A320ADF6DD}" srcOrd="0" destOrd="0" presId="urn:microsoft.com/office/officeart/2005/8/layout/vList4#1"/>
    <dgm:cxn modelId="{E9457C8A-DD96-4CB3-B904-C6247DA11720}" type="presParOf" srcId="{AFCDF086-888F-4E93-B78A-C5A320ADF6DD}" destId="{0B6DDF38-2CE3-43B3-B4D2-F6F3E56E9311}" srcOrd="0" destOrd="0" presId="urn:microsoft.com/office/officeart/2005/8/layout/vList4#1"/>
    <dgm:cxn modelId="{2FB7809F-A846-4572-99FB-60DE79458937}" type="presParOf" srcId="{AFCDF086-888F-4E93-B78A-C5A320ADF6DD}" destId="{BD57DCB3-11BE-4F3D-82DB-E2DFBEFC269C}" srcOrd="1" destOrd="0" presId="urn:microsoft.com/office/officeart/2005/8/layout/vList4#1"/>
    <dgm:cxn modelId="{32BE2A61-1DA6-4F62-8DD3-4AFF12C572C8}" type="presParOf" srcId="{AFCDF086-888F-4E93-B78A-C5A320ADF6DD}" destId="{9CDC2A56-9F32-4273-80AC-63FE0941CD53}" srcOrd="2" destOrd="0" presId="urn:microsoft.com/office/officeart/2005/8/layout/vList4#1"/>
    <dgm:cxn modelId="{ECADA232-3C61-46B1-B0B4-5FDAF15CE204}" type="presParOf" srcId="{B066C583-B9F7-4BD0-A156-EFEA9D02CAA6}" destId="{927C1694-43B8-448C-AF24-521E48B10B5B}" srcOrd="1" destOrd="0" presId="urn:microsoft.com/office/officeart/2005/8/layout/vList4#1"/>
    <dgm:cxn modelId="{C3C501F8-2D35-4B94-85F1-EC8D12CF52E6}" type="presParOf" srcId="{B066C583-B9F7-4BD0-A156-EFEA9D02CAA6}" destId="{34F9609B-DBF9-4602-B818-C96915AA60E7}" srcOrd="2" destOrd="0" presId="urn:microsoft.com/office/officeart/2005/8/layout/vList4#1"/>
    <dgm:cxn modelId="{4858B82D-B285-495D-8010-35CDDF9F4C45}" type="presParOf" srcId="{34F9609B-DBF9-4602-B818-C96915AA60E7}" destId="{8F9189C4-B9DF-4DE8-B265-B1D0A0A4E833}" srcOrd="0" destOrd="0" presId="urn:microsoft.com/office/officeart/2005/8/layout/vList4#1"/>
    <dgm:cxn modelId="{DDADFC18-B947-44CF-97DB-82134CB3A1F5}" type="presParOf" srcId="{34F9609B-DBF9-4602-B818-C96915AA60E7}" destId="{48573E9E-CAF8-4ADE-A724-E9668C30F0B6}" srcOrd="1" destOrd="0" presId="urn:microsoft.com/office/officeart/2005/8/layout/vList4#1"/>
    <dgm:cxn modelId="{957D8BBC-88DF-4B71-BA80-29B3AD33F7A8}" type="presParOf" srcId="{34F9609B-DBF9-4602-B818-C96915AA60E7}" destId="{9FCBCB38-18A7-4D73-A536-84BA1DA2CE94}" srcOrd="2" destOrd="0" presId="urn:microsoft.com/office/officeart/2005/8/layout/vList4#1"/>
    <dgm:cxn modelId="{1194C939-BAB8-4C81-B051-3CCB5C2C4CA1}" type="presParOf" srcId="{B066C583-B9F7-4BD0-A156-EFEA9D02CAA6}" destId="{13E8E57E-AA2A-4DA0-BCEF-1F5E7A8B6DD0}" srcOrd="3" destOrd="0" presId="urn:microsoft.com/office/officeart/2005/8/layout/vList4#1"/>
    <dgm:cxn modelId="{971B6C97-87DA-4EAC-8384-1C0B595F3B7F}" type="presParOf" srcId="{B066C583-B9F7-4BD0-A156-EFEA9D02CAA6}" destId="{FE976585-CF21-4FF0-A078-557EA7B18C6D}" srcOrd="4" destOrd="0" presId="urn:microsoft.com/office/officeart/2005/8/layout/vList4#1"/>
    <dgm:cxn modelId="{0920F8D1-4647-409A-AE1B-9548C6882016}" type="presParOf" srcId="{FE976585-CF21-4FF0-A078-557EA7B18C6D}" destId="{593BA7A5-D540-4EEC-AFD1-FBD688FE3885}" srcOrd="0" destOrd="0" presId="urn:microsoft.com/office/officeart/2005/8/layout/vList4#1"/>
    <dgm:cxn modelId="{67901F9C-E5F7-4090-97F8-2BF697DE7631}" type="presParOf" srcId="{FE976585-CF21-4FF0-A078-557EA7B18C6D}" destId="{F6B28C3E-2795-4F28-BB71-FA4064A68CF1}" srcOrd="1" destOrd="0" presId="urn:microsoft.com/office/officeart/2005/8/layout/vList4#1"/>
    <dgm:cxn modelId="{89035898-1C85-4547-939A-0C3D01403577}" type="presParOf" srcId="{FE976585-CF21-4FF0-A078-557EA7B18C6D}" destId="{BC4777F7-A98A-4F21-B9D7-E4F0CCE81410}" srcOrd="2" destOrd="0" presId="urn:microsoft.com/office/officeart/2005/8/layout/vList4#1"/>
    <dgm:cxn modelId="{3A8C4498-C9EF-4AE3-911A-33B24700E855}" type="presParOf" srcId="{B066C583-B9F7-4BD0-A156-EFEA9D02CAA6}" destId="{52D2EA15-D7AA-454B-83D3-9892D845A43B}" srcOrd="5" destOrd="0" presId="urn:microsoft.com/office/officeart/2005/8/layout/vList4#1"/>
    <dgm:cxn modelId="{D044857C-AEB7-48C8-9D78-231E9174A1AB}" type="presParOf" srcId="{B066C583-B9F7-4BD0-A156-EFEA9D02CAA6}" destId="{55FF9014-7C56-4A7F-9387-13BD5FBA3225}" srcOrd="6" destOrd="0" presId="urn:microsoft.com/office/officeart/2005/8/layout/vList4#1"/>
    <dgm:cxn modelId="{781AB0B0-8E07-4221-A6E7-707A6E10FF01}" type="presParOf" srcId="{55FF9014-7C56-4A7F-9387-13BD5FBA3225}" destId="{8D13160B-2C31-42FF-95FA-2B4A4160BCF1}" srcOrd="0" destOrd="0" presId="urn:microsoft.com/office/officeart/2005/8/layout/vList4#1"/>
    <dgm:cxn modelId="{1D3EF46E-9E04-4E27-9B9D-3C982C265B49}" type="presParOf" srcId="{55FF9014-7C56-4A7F-9387-13BD5FBA3225}" destId="{6D39946B-D2D0-44E8-AD80-97D74A4E0894}" srcOrd="1" destOrd="0" presId="urn:microsoft.com/office/officeart/2005/8/layout/vList4#1"/>
    <dgm:cxn modelId="{0DFF2ECD-E613-4CF1-A584-EE816E04EC1C}" type="presParOf" srcId="{55FF9014-7C56-4A7F-9387-13BD5FBA3225}" destId="{80135640-4B0A-4B22-B013-D089A95D0E1C}" srcOrd="2" destOrd="0" presId="urn:microsoft.com/office/officeart/2005/8/layout/vList4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965E9A-1D67-4E6B-835A-034D8F244763}" type="doc">
      <dgm:prSet loTypeId="urn:microsoft.com/office/officeart/2005/8/layout/vList4#2" loCatId="picture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D231E678-B628-4849-8396-031EFA86ADC3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при применении системы налогообложения в виде единого налога на вмененный доход для отдельных видов деятельности (ЕНВД) в качестве "дохода" указывается величина вмененного дохода;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gm:t>
    </dgm:pt>
    <dgm:pt modelId="{C430768B-C677-43B6-A6AD-7611EB03B8EE}" type="parTrans" cxnId="{DDD2D194-1B52-41FE-A0A4-5D6F0FEBFAA5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gm:t>
    </dgm:pt>
    <dgm:pt modelId="{69491A33-D276-463A-B964-8BF48F7233ED}" type="sibTrans" cxnId="{DDD2D194-1B52-41FE-A0A4-5D6F0FEBFAA5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gm:t>
    </dgm:pt>
    <dgm:pt modelId="{D71926D7-73F0-463F-AADE-8DC44E7088B1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при применении упрощенной системы налогообложения (УСН) в качестве "дохода" указывается сумма полученных доходов за налоговый период, которая подлежит указанию в налоговой декларации по налогу, уплачиваемому в связи с применением УСН, независимо от объекта налогообложения;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gm:t>
    </dgm:pt>
    <dgm:pt modelId="{0A3B5519-221C-4C49-9BA1-10AB9176EAB5}" type="parTrans" cxnId="{E73F7575-8E47-479D-BA88-653B931F5E05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gm:t>
    </dgm:pt>
    <dgm:pt modelId="{FAB5F9B1-665B-4ECC-AD47-580814D13AF1}" type="sibTrans" cxnId="{E73F7575-8E47-479D-BA88-653B931F5E05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gm:t>
    </dgm:pt>
    <dgm:pt modelId="{240BC73B-C8E5-430C-BCA2-C49C814FAD3D}">
      <dgm:prSet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при применении патентной системы налогообложения (ПСН) в качестве "дохода" указывается сумма доходов от реализации, определяемая в соответствии со статьей 249 Налогового кодекса РФ, которая подлежит отражению  в книге учета доходов индивидуального предпринимателя, применяющего ПСН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gm:t>
    </dgm:pt>
    <dgm:pt modelId="{CF82431A-B787-459C-9382-5067604A480D}" type="parTrans" cxnId="{5CB233A9-4F64-4C6D-8B15-E96A2B1F9114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gm:t>
    </dgm:pt>
    <dgm:pt modelId="{8B60618E-5C77-4678-83AC-2A599B65CAB7}" type="sibTrans" cxnId="{5CB233A9-4F64-4C6D-8B15-E96A2B1F9114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gm:t>
    </dgm:pt>
    <dgm:pt modelId="{B2C3B265-1F71-4B18-822C-205A03D0F032}">
      <dgm:prSet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при применении системы налогообложения для сельскохозяйственных товаропроизводителей (единого сельскохозяйственного налога (ЕСХН)) в качестве "дохода" указывается сумма полученных доходов за налоговый период, которая подлежит указанию в налоговой декларации по ЕСХН, независимо от объекта налогообложения</a:t>
          </a:r>
        </a:p>
      </dgm:t>
    </dgm:pt>
    <dgm:pt modelId="{E09D111C-4582-4ED3-B6FD-6E622360D9B5}" type="parTrans" cxnId="{63F26566-5880-4217-9E38-3D929C4CD2C8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gm:t>
    </dgm:pt>
    <dgm:pt modelId="{24A14D91-3969-4828-A855-4982AFC0CA4D}" type="sibTrans" cxnId="{63F26566-5880-4217-9E38-3D929C4CD2C8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gm:t>
    </dgm:pt>
    <dgm:pt modelId="{7F214080-6740-4F1B-A3D3-570087F3E600}" type="pres">
      <dgm:prSet presAssocID="{F7965E9A-1D67-4E6B-835A-034D8F24476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C94630-1D9C-4E89-BDCA-88A0D2A360E1}" type="pres">
      <dgm:prSet presAssocID="{D231E678-B628-4849-8396-031EFA86ADC3}" presName="comp" presStyleCnt="0"/>
      <dgm:spPr/>
      <dgm:t>
        <a:bodyPr/>
        <a:lstStyle/>
        <a:p>
          <a:endParaRPr lang="ru-RU"/>
        </a:p>
      </dgm:t>
    </dgm:pt>
    <dgm:pt modelId="{72A1E4A5-E713-4C8D-BDE3-04BD7839AACD}" type="pres">
      <dgm:prSet presAssocID="{D231E678-B628-4849-8396-031EFA86ADC3}" presName="box" presStyleLbl="node1" presStyleIdx="0" presStyleCnt="4"/>
      <dgm:spPr/>
      <dgm:t>
        <a:bodyPr/>
        <a:lstStyle/>
        <a:p>
          <a:endParaRPr lang="ru-RU"/>
        </a:p>
      </dgm:t>
    </dgm:pt>
    <dgm:pt modelId="{71D07BEF-AFE1-4EAE-BB77-188E8160A81B}" type="pres">
      <dgm:prSet presAssocID="{D231E678-B628-4849-8396-031EFA86ADC3}" presName="img" presStyleLbl="fgImgPlace1" presStyleIdx="0" presStyleCnt="4"/>
      <dgm:spPr/>
      <dgm:t>
        <a:bodyPr/>
        <a:lstStyle/>
        <a:p>
          <a:endParaRPr lang="ru-RU"/>
        </a:p>
      </dgm:t>
    </dgm:pt>
    <dgm:pt modelId="{4FD2AABC-2025-4A5A-8C96-74CF51DCB01A}" type="pres">
      <dgm:prSet presAssocID="{D231E678-B628-4849-8396-031EFA86ADC3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BD0D30-CC3F-44A8-84F1-A0E2C3025E16}" type="pres">
      <dgm:prSet presAssocID="{69491A33-D276-463A-B964-8BF48F7233ED}" presName="spacer" presStyleCnt="0"/>
      <dgm:spPr/>
      <dgm:t>
        <a:bodyPr/>
        <a:lstStyle/>
        <a:p>
          <a:endParaRPr lang="ru-RU"/>
        </a:p>
      </dgm:t>
    </dgm:pt>
    <dgm:pt modelId="{5EAA42A5-4183-435F-AC7A-18ECB5FB871B}" type="pres">
      <dgm:prSet presAssocID="{D71926D7-73F0-463F-AADE-8DC44E7088B1}" presName="comp" presStyleCnt="0"/>
      <dgm:spPr/>
      <dgm:t>
        <a:bodyPr/>
        <a:lstStyle/>
        <a:p>
          <a:endParaRPr lang="ru-RU"/>
        </a:p>
      </dgm:t>
    </dgm:pt>
    <dgm:pt modelId="{557D8BAD-9200-4EDA-8F1A-08767154E797}" type="pres">
      <dgm:prSet presAssocID="{D71926D7-73F0-463F-AADE-8DC44E7088B1}" presName="box" presStyleLbl="node1" presStyleIdx="1" presStyleCnt="4"/>
      <dgm:spPr/>
      <dgm:t>
        <a:bodyPr/>
        <a:lstStyle/>
        <a:p>
          <a:endParaRPr lang="ru-RU"/>
        </a:p>
      </dgm:t>
    </dgm:pt>
    <dgm:pt modelId="{E02B8AC3-7CD4-43FF-90CB-08A0752AD0EB}" type="pres">
      <dgm:prSet presAssocID="{D71926D7-73F0-463F-AADE-8DC44E7088B1}" presName="img" presStyleLbl="fgImgPlace1" presStyleIdx="1" presStyleCnt="4"/>
      <dgm:spPr/>
      <dgm:t>
        <a:bodyPr/>
        <a:lstStyle/>
        <a:p>
          <a:endParaRPr lang="ru-RU"/>
        </a:p>
      </dgm:t>
    </dgm:pt>
    <dgm:pt modelId="{E6C97BBB-3552-488F-B61F-D843A12011C7}" type="pres">
      <dgm:prSet presAssocID="{D71926D7-73F0-463F-AADE-8DC44E7088B1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83E5C8-C696-414A-9AB2-6A474D6D78DD}" type="pres">
      <dgm:prSet presAssocID="{FAB5F9B1-665B-4ECC-AD47-580814D13AF1}" presName="spacer" presStyleCnt="0"/>
      <dgm:spPr/>
      <dgm:t>
        <a:bodyPr/>
        <a:lstStyle/>
        <a:p>
          <a:endParaRPr lang="ru-RU"/>
        </a:p>
      </dgm:t>
    </dgm:pt>
    <dgm:pt modelId="{8421DADC-35DD-439C-B96A-1B02007AFD94}" type="pres">
      <dgm:prSet presAssocID="{240BC73B-C8E5-430C-BCA2-C49C814FAD3D}" presName="comp" presStyleCnt="0"/>
      <dgm:spPr/>
      <dgm:t>
        <a:bodyPr/>
        <a:lstStyle/>
        <a:p>
          <a:endParaRPr lang="ru-RU"/>
        </a:p>
      </dgm:t>
    </dgm:pt>
    <dgm:pt modelId="{286E2C77-0763-45C2-B66B-98BBD865C778}" type="pres">
      <dgm:prSet presAssocID="{240BC73B-C8E5-430C-BCA2-C49C814FAD3D}" presName="box" presStyleLbl="node1" presStyleIdx="2" presStyleCnt="4"/>
      <dgm:spPr/>
      <dgm:t>
        <a:bodyPr/>
        <a:lstStyle/>
        <a:p>
          <a:endParaRPr lang="ru-RU"/>
        </a:p>
      </dgm:t>
    </dgm:pt>
    <dgm:pt modelId="{EF9483E4-5844-41AE-8579-B03327B16496}" type="pres">
      <dgm:prSet presAssocID="{240BC73B-C8E5-430C-BCA2-C49C814FAD3D}" presName="img" presStyleLbl="fgImgPlace1" presStyleIdx="2" presStyleCnt="4"/>
      <dgm:spPr/>
      <dgm:t>
        <a:bodyPr/>
        <a:lstStyle/>
        <a:p>
          <a:endParaRPr lang="ru-RU"/>
        </a:p>
      </dgm:t>
    </dgm:pt>
    <dgm:pt modelId="{43291E0F-5151-41CE-85E7-FDC82DA20542}" type="pres">
      <dgm:prSet presAssocID="{240BC73B-C8E5-430C-BCA2-C49C814FAD3D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8FD075-9CCD-4BB4-B4AA-29F0B36B980A}" type="pres">
      <dgm:prSet presAssocID="{8B60618E-5C77-4678-83AC-2A599B65CAB7}" presName="spacer" presStyleCnt="0"/>
      <dgm:spPr/>
      <dgm:t>
        <a:bodyPr/>
        <a:lstStyle/>
        <a:p>
          <a:endParaRPr lang="ru-RU"/>
        </a:p>
      </dgm:t>
    </dgm:pt>
    <dgm:pt modelId="{7FC3E719-9E6A-4B09-9818-2D0C86EA26EB}" type="pres">
      <dgm:prSet presAssocID="{B2C3B265-1F71-4B18-822C-205A03D0F032}" presName="comp" presStyleCnt="0"/>
      <dgm:spPr/>
      <dgm:t>
        <a:bodyPr/>
        <a:lstStyle/>
        <a:p>
          <a:endParaRPr lang="ru-RU"/>
        </a:p>
      </dgm:t>
    </dgm:pt>
    <dgm:pt modelId="{70F32402-0ABA-4F17-A3BB-9407948A4783}" type="pres">
      <dgm:prSet presAssocID="{B2C3B265-1F71-4B18-822C-205A03D0F032}" presName="box" presStyleLbl="node1" presStyleIdx="3" presStyleCnt="4"/>
      <dgm:spPr/>
      <dgm:t>
        <a:bodyPr/>
        <a:lstStyle/>
        <a:p>
          <a:endParaRPr lang="ru-RU"/>
        </a:p>
      </dgm:t>
    </dgm:pt>
    <dgm:pt modelId="{E9FCFB8F-9504-4778-A5F3-98C17D7B41C2}" type="pres">
      <dgm:prSet presAssocID="{B2C3B265-1F71-4B18-822C-205A03D0F032}" presName="img" presStyleLbl="fgImgPlace1" presStyleIdx="3" presStyleCnt="4"/>
      <dgm:spPr/>
      <dgm:t>
        <a:bodyPr/>
        <a:lstStyle/>
        <a:p>
          <a:endParaRPr lang="ru-RU"/>
        </a:p>
      </dgm:t>
    </dgm:pt>
    <dgm:pt modelId="{D4A51159-9A71-4CCF-9C0C-D6409D3D858B}" type="pres">
      <dgm:prSet presAssocID="{B2C3B265-1F71-4B18-822C-205A03D0F032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F26566-5880-4217-9E38-3D929C4CD2C8}" srcId="{F7965E9A-1D67-4E6B-835A-034D8F244763}" destId="{B2C3B265-1F71-4B18-822C-205A03D0F032}" srcOrd="3" destOrd="0" parTransId="{E09D111C-4582-4ED3-B6FD-6E622360D9B5}" sibTransId="{24A14D91-3969-4828-A855-4982AFC0CA4D}"/>
    <dgm:cxn modelId="{DDD2D194-1B52-41FE-A0A4-5D6F0FEBFAA5}" srcId="{F7965E9A-1D67-4E6B-835A-034D8F244763}" destId="{D231E678-B628-4849-8396-031EFA86ADC3}" srcOrd="0" destOrd="0" parTransId="{C430768B-C677-43B6-A6AD-7611EB03B8EE}" sibTransId="{69491A33-D276-463A-B964-8BF48F7233ED}"/>
    <dgm:cxn modelId="{6EF71192-65AD-4294-8F13-3FD8C72519A2}" type="presOf" srcId="{D231E678-B628-4849-8396-031EFA86ADC3}" destId="{4FD2AABC-2025-4A5A-8C96-74CF51DCB01A}" srcOrd="1" destOrd="0" presId="urn:microsoft.com/office/officeart/2005/8/layout/vList4#2"/>
    <dgm:cxn modelId="{B107ECE0-8C96-4750-AA91-BABC14C0CB20}" type="presOf" srcId="{B2C3B265-1F71-4B18-822C-205A03D0F032}" destId="{D4A51159-9A71-4CCF-9C0C-D6409D3D858B}" srcOrd="1" destOrd="0" presId="urn:microsoft.com/office/officeart/2005/8/layout/vList4#2"/>
    <dgm:cxn modelId="{E73F7575-8E47-479D-BA88-653B931F5E05}" srcId="{F7965E9A-1D67-4E6B-835A-034D8F244763}" destId="{D71926D7-73F0-463F-AADE-8DC44E7088B1}" srcOrd="1" destOrd="0" parTransId="{0A3B5519-221C-4C49-9BA1-10AB9176EAB5}" sibTransId="{FAB5F9B1-665B-4ECC-AD47-580814D13AF1}"/>
    <dgm:cxn modelId="{76397F83-72C1-4D29-BEB3-4D39C73B82CA}" type="presOf" srcId="{D71926D7-73F0-463F-AADE-8DC44E7088B1}" destId="{E6C97BBB-3552-488F-B61F-D843A12011C7}" srcOrd="1" destOrd="0" presId="urn:microsoft.com/office/officeart/2005/8/layout/vList4#2"/>
    <dgm:cxn modelId="{33089CED-2318-4CF1-A4C5-575C42F42A62}" type="presOf" srcId="{F7965E9A-1D67-4E6B-835A-034D8F244763}" destId="{7F214080-6740-4F1B-A3D3-570087F3E600}" srcOrd="0" destOrd="0" presId="urn:microsoft.com/office/officeart/2005/8/layout/vList4#2"/>
    <dgm:cxn modelId="{D0A83F28-E987-4781-B34B-31CABE8DCA74}" type="presOf" srcId="{240BC73B-C8E5-430C-BCA2-C49C814FAD3D}" destId="{286E2C77-0763-45C2-B66B-98BBD865C778}" srcOrd="0" destOrd="0" presId="urn:microsoft.com/office/officeart/2005/8/layout/vList4#2"/>
    <dgm:cxn modelId="{A3882484-1165-478E-9875-FDFEE048FED5}" type="presOf" srcId="{D71926D7-73F0-463F-AADE-8DC44E7088B1}" destId="{557D8BAD-9200-4EDA-8F1A-08767154E797}" srcOrd="0" destOrd="0" presId="urn:microsoft.com/office/officeart/2005/8/layout/vList4#2"/>
    <dgm:cxn modelId="{F98FB6A3-1910-410D-9F2E-14A936E4A122}" type="presOf" srcId="{B2C3B265-1F71-4B18-822C-205A03D0F032}" destId="{70F32402-0ABA-4F17-A3BB-9407948A4783}" srcOrd="0" destOrd="0" presId="urn:microsoft.com/office/officeart/2005/8/layout/vList4#2"/>
    <dgm:cxn modelId="{5E6BA32B-CDD3-464B-8E23-1C1998A53F9F}" type="presOf" srcId="{240BC73B-C8E5-430C-BCA2-C49C814FAD3D}" destId="{43291E0F-5151-41CE-85E7-FDC82DA20542}" srcOrd="1" destOrd="0" presId="urn:microsoft.com/office/officeart/2005/8/layout/vList4#2"/>
    <dgm:cxn modelId="{CC814112-F20E-48EA-9C7E-2D655E5B2DE7}" type="presOf" srcId="{D231E678-B628-4849-8396-031EFA86ADC3}" destId="{72A1E4A5-E713-4C8D-BDE3-04BD7839AACD}" srcOrd="0" destOrd="0" presId="urn:microsoft.com/office/officeart/2005/8/layout/vList4#2"/>
    <dgm:cxn modelId="{5CB233A9-4F64-4C6D-8B15-E96A2B1F9114}" srcId="{F7965E9A-1D67-4E6B-835A-034D8F244763}" destId="{240BC73B-C8E5-430C-BCA2-C49C814FAD3D}" srcOrd="2" destOrd="0" parTransId="{CF82431A-B787-459C-9382-5067604A480D}" sibTransId="{8B60618E-5C77-4678-83AC-2A599B65CAB7}"/>
    <dgm:cxn modelId="{40282644-273C-4831-97A1-1E8B1FBFB348}" type="presParOf" srcId="{7F214080-6740-4F1B-A3D3-570087F3E600}" destId="{33C94630-1D9C-4E89-BDCA-88A0D2A360E1}" srcOrd="0" destOrd="0" presId="urn:microsoft.com/office/officeart/2005/8/layout/vList4#2"/>
    <dgm:cxn modelId="{4547C929-6798-4456-8451-EC5D78926DBF}" type="presParOf" srcId="{33C94630-1D9C-4E89-BDCA-88A0D2A360E1}" destId="{72A1E4A5-E713-4C8D-BDE3-04BD7839AACD}" srcOrd="0" destOrd="0" presId="urn:microsoft.com/office/officeart/2005/8/layout/vList4#2"/>
    <dgm:cxn modelId="{73B9D848-C887-47EC-B19F-A77B863F6719}" type="presParOf" srcId="{33C94630-1D9C-4E89-BDCA-88A0D2A360E1}" destId="{71D07BEF-AFE1-4EAE-BB77-188E8160A81B}" srcOrd="1" destOrd="0" presId="urn:microsoft.com/office/officeart/2005/8/layout/vList4#2"/>
    <dgm:cxn modelId="{18DA4ADE-BD5F-4F8D-8741-90AF897F34F4}" type="presParOf" srcId="{33C94630-1D9C-4E89-BDCA-88A0D2A360E1}" destId="{4FD2AABC-2025-4A5A-8C96-74CF51DCB01A}" srcOrd="2" destOrd="0" presId="urn:microsoft.com/office/officeart/2005/8/layout/vList4#2"/>
    <dgm:cxn modelId="{AC54DDD9-121A-41B0-86A8-6DB543A58044}" type="presParOf" srcId="{7F214080-6740-4F1B-A3D3-570087F3E600}" destId="{69BD0D30-CC3F-44A8-84F1-A0E2C3025E16}" srcOrd="1" destOrd="0" presId="urn:microsoft.com/office/officeart/2005/8/layout/vList4#2"/>
    <dgm:cxn modelId="{06615FF6-3ED3-4CC0-8062-ABEF046456A9}" type="presParOf" srcId="{7F214080-6740-4F1B-A3D3-570087F3E600}" destId="{5EAA42A5-4183-435F-AC7A-18ECB5FB871B}" srcOrd="2" destOrd="0" presId="urn:microsoft.com/office/officeart/2005/8/layout/vList4#2"/>
    <dgm:cxn modelId="{1A8C45DD-820A-4F69-8136-B522CCED2DA0}" type="presParOf" srcId="{5EAA42A5-4183-435F-AC7A-18ECB5FB871B}" destId="{557D8BAD-9200-4EDA-8F1A-08767154E797}" srcOrd="0" destOrd="0" presId="urn:microsoft.com/office/officeart/2005/8/layout/vList4#2"/>
    <dgm:cxn modelId="{9B7A9916-AA7D-458E-B0FF-26F50CB8D0F2}" type="presParOf" srcId="{5EAA42A5-4183-435F-AC7A-18ECB5FB871B}" destId="{E02B8AC3-7CD4-43FF-90CB-08A0752AD0EB}" srcOrd="1" destOrd="0" presId="urn:microsoft.com/office/officeart/2005/8/layout/vList4#2"/>
    <dgm:cxn modelId="{2369E36B-79FE-4353-B992-1DFE50C27B95}" type="presParOf" srcId="{5EAA42A5-4183-435F-AC7A-18ECB5FB871B}" destId="{E6C97BBB-3552-488F-B61F-D843A12011C7}" srcOrd="2" destOrd="0" presId="urn:microsoft.com/office/officeart/2005/8/layout/vList4#2"/>
    <dgm:cxn modelId="{BC66EA97-E811-4F6B-AC7A-A0B68ACE87EF}" type="presParOf" srcId="{7F214080-6740-4F1B-A3D3-570087F3E600}" destId="{9483E5C8-C696-414A-9AB2-6A474D6D78DD}" srcOrd="3" destOrd="0" presId="urn:microsoft.com/office/officeart/2005/8/layout/vList4#2"/>
    <dgm:cxn modelId="{82FBAF23-CEFA-43AB-A504-62C29FB66253}" type="presParOf" srcId="{7F214080-6740-4F1B-A3D3-570087F3E600}" destId="{8421DADC-35DD-439C-B96A-1B02007AFD94}" srcOrd="4" destOrd="0" presId="urn:microsoft.com/office/officeart/2005/8/layout/vList4#2"/>
    <dgm:cxn modelId="{B1C89353-2EBD-47C3-8031-C2C2DC6BA147}" type="presParOf" srcId="{8421DADC-35DD-439C-B96A-1B02007AFD94}" destId="{286E2C77-0763-45C2-B66B-98BBD865C778}" srcOrd="0" destOrd="0" presId="urn:microsoft.com/office/officeart/2005/8/layout/vList4#2"/>
    <dgm:cxn modelId="{BF0E2D6F-0D94-4A6F-B35B-6D6F06AA9A33}" type="presParOf" srcId="{8421DADC-35DD-439C-B96A-1B02007AFD94}" destId="{EF9483E4-5844-41AE-8579-B03327B16496}" srcOrd="1" destOrd="0" presId="urn:microsoft.com/office/officeart/2005/8/layout/vList4#2"/>
    <dgm:cxn modelId="{527BA919-4AC8-444B-949B-9C58FDB7B42C}" type="presParOf" srcId="{8421DADC-35DD-439C-B96A-1B02007AFD94}" destId="{43291E0F-5151-41CE-85E7-FDC82DA20542}" srcOrd="2" destOrd="0" presId="urn:microsoft.com/office/officeart/2005/8/layout/vList4#2"/>
    <dgm:cxn modelId="{446C6002-B9CF-45DC-AC4E-67C712988A69}" type="presParOf" srcId="{7F214080-6740-4F1B-A3D3-570087F3E600}" destId="{548FD075-9CCD-4BB4-B4AA-29F0B36B980A}" srcOrd="5" destOrd="0" presId="urn:microsoft.com/office/officeart/2005/8/layout/vList4#2"/>
    <dgm:cxn modelId="{E8018A7A-B261-4C93-A152-6F33915E408E}" type="presParOf" srcId="{7F214080-6740-4F1B-A3D3-570087F3E600}" destId="{7FC3E719-9E6A-4B09-9818-2D0C86EA26EB}" srcOrd="6" destOrd="0" presId="urn:microsoft.com/office/officeart/2005/8/layout/vList4#2"/>
    <dgm:cxn modelId="{9BBBBE81-E3A6-4CDE-B175-A8D45E1077CD}" type="presParOf" srcId="{7FC3E719-9E6A-4B09-9818-2D0C86EA26EB}" destId="{70F32402-0ABA-4F17-A3BB-9407948A4783}" srcOrd="0" destOrd="0" presId="urn:microsoft.com/office/officeart/2005/8/layout/vList4#2"/>
    <dgm:cxn modelId="{1ECFDE14-F4D5-4B0C-B688-5EED7AB8CCE1}" type="presParOf" srcId="{7FC3E719-9E6A-4B09-9818-2D0C86EA26EB}" destId="{E9FCFB8F-9504-4778-A5F3-98C17D7B41C2}" srcOrd="1" destOrd="0" presId="urn:microsoft.com/office/officeart/2005/8/layout/vList4#2"/>
    <dgm:cxn modelId="{139A4ECB-C3B2-4188-9F97-9DBD428063B0}" type="presParOf" srcId="{7FC3E719-9E6A-4B09-9818-2D0C86EA26EB}" destId="{D4A51159-9A71-4CCF-9C0C-D6409D3D858B}" srcOrd="2" destOrd="0" presId="urn:microsoft.com/office/officeart/2005/8/layout/vList4#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6DDF38-2CE3-43B3-B4D2-F6F3E56E9311}">
      <dsp:nvSpPr>
        <dsp:cNvPr id="0" name=""/>
        <dsp:cNvSpPr/>
      </dsp:nvSpPr>
      <dsp:spPr>
        <a:xfrm>
          <a:off x="0" y="0"/>
          <a:ext cx="7850037" cy="980428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Необходимо быть внимательным, сверяться со всеми документами, заполнять все необходимые графы.</a:t>
          </a: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sp:txBody>
      <dsp:txXfrm>
        <a:off x="1668050" y="0"/>
        <a:ext cx="6181986" cy="980428"/>
      </dsp:txXfrm>
    </dsp:sp>
    <dsp:sp modelId="{BD57DCB3-11BE-4F3D-82DB-E2DFBEFC269C}">
      <dsp:nvSpPr>
        <dsp:cNvPr id="0" name=""/>
        <dsp:cNvSpPr/>
      </dsp:nvSpPr>
      <dsp:spPr>
        <a:xfrm>
          <a:off x="98042" y="98042"/>
          <a:ext cx="1570007" cy="784342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9189C4-B9DF-4DE8-B265-B1D0A0A4E833}">
      <dsp:nvSpPr>
        <dsp:cNvPr id="0" name=""/>
        <dsp:cNvSpPr/>
      </dsp:nvSpPr>
      <dsp:spPr>
        <a:xfrm>
          <a:off x="0" y="1078471"/>
          <a:ext cx="7850037" cy="980428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63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Сопоставлять с предыдущей справкой, чтобы не было потерь информации.</a:t>
          </a: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sp:txBody>
      <dsp:txXfrm>
        <a:off x="1668050" y="1078471"/>
        <a:ext cx="6181986" cy="980428"/>
      </dsp:txXfrm>
    </dsp:sp>
    <dsp:sp modelId="{48573E9E-CAF8-4ADE-A724-E9668C30F0B6}">
      <dsp:nvSpPr>
        <dsp:cNvPr id="0" name=""/>
        <dsp:cNvSpPr/>
      </dsp:nvSpPr>
      <dsp:spPr>
        <a:xfrm>
          <a:off x="98042" y="1176514"/>
          <a:ext cx="1570007" cy="784342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31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3BA7A5-D540-4EEC-AFD1-FBD688FE3885}">
      <dsp:nvSpPr>
        <dsp:cNvPr id="0" name=""/>
        <dsp:cNvSpPr/>
      </dsp:nvSpPr>
      <dsp:spPr>
        <a:xfrm>
          <a:off x="0" y="2156943"/>
          <a:ext cx="7850037" cy="980428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127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Соблюдать требования формальной логики.</a:t>
          </a: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sp:txBody>
      <dsp:txXfrm>
        <a:off x="1668050" y="2156943"/>
        <a:ext cx="6181986" cy="980428"/>
      </dsp:txXfrm>
    </dsp:sp>
    <dsp:sp modelId="{F6B28C3E-2795-4F28-BB71-FA4064A68CF1}">
      <dsp:nvSpPr>
        <dsp:cNvPr id="0" name=""/>
        <dsp:cNvSpPr/>
      </dsp:nvSpPr>
      <dsp:spPr>
        <a:xfrm>
          <a:off x="98042" y="2254985"/>
          <a:ext cx="1570007" cy="784342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63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13160B-2C31-42FF-95FA-2B4A4160BCF1}">
      <dsp:nvSpPr>
        <dsp:cNvPr id="0" name=""/>
        <dsp:cNvSpPr/>
      </dsp:nvSpPr>
      <dsp:spPr>
        <a:xfrm>
          <a:off x="0" y="3235414"/>
          <a:ext cx="7850037" cy="980428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190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В случае возникновения «уникальной» ситуации – приложить документы и пояснения.</a:t>
          </a: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sp:txBody>
      <dsp:txXfrm>
        <a:off x="1668050" y="3235414"/>
        <a:ext cx="6181986" cy="980428"/>
      </dsp:txXfrm>
    </dsp:sp>
    <dsp:sp modelId="{6D39946B-D2D0-44E8-AD80-97D74A4E0894}">
      <dsp:nvSpPr>
        <dsp:cNvPr id="0" name=""/>
        <dsp:cNvSpPr/>
      </dsp:nvSpPr>
      <dsp:spPr>
        <a:xfrm>
          <a:off x="98042" y="3333457"/>
          <a:ext cx="1570007" cy="784342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95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A1E4A5-E713-4C8D-BDE3-04BD7839AACD}">
      <dsp:nvSpPr>
        <dsp:cNvPr id="0" name=""/>
        <dsp:cNvSpPr/>
      </dsp:nvSpPr>
      <dsp:spPr>
        <a:xfrm>
          <a:off x="0" y="0"/>
          <a:ext cx="8784976" cy="1161447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при применении системы налогообложения в виде единого налога на вмененный доход для отдельных видов деятельности (ЕНВД) в качестве "дохода" указывается величина вмененного дохода;</a:t>
          </a:r>
          <a:endParaRPr lang="ru-RU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sp:txBody>
      <dsp:txXfrm>
        <a:off x="1873139" y="0"/>
        <a:ext cx="6911836" cy="1161447"/>
      </dsp:txXfrm>
    </dsp:sp>
    <dsp:sp modelId="{71D07BEF-AFE1-4EAE-BB77-188E8160A81B}">
      <dsp:nvSpPr>
        <dsp:cNvPr id="0" name=""/>
        <dsp:cNvSpPr/>
      </dsp:nvSpPr>
      <dsp:spPr>
        <a:xfrm>
          <a:off x="116144" y="116144"/>
          <a:ext cx="1756995" cy="929157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7D8BAD-9200-4EDA-8F1A-08767154E797}">
      <dsp:nvSpPr>
        <dsp:cNvPr id="0" name=""/>
        <dsp:cNvSpPr/>
      </dsp:nvSpPr>
      <dsp:spPr>
        <a:xfrm>
          <a:off x="0" y="1277592"/>
          <a:ext cx="8784976" cy="1161447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167129"/>
            <a:satOff val="4478"/>
            <a:lumOff val="19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при применении упрощенной системы налогообложения (УСН) в качестве "дохода" указывается сумма полученных доходов за налоговый период, которая подлежит указанию в налоговой декларации по налогу, уплачиваемому в связи с применением УСН, независимо от объекта налогообложения;</a:t>
          </a:r>
          <a:endParaRPr lang="ru-RU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sp:txBody>
      <dsp:txXfrm>
        <a:off x="1873139" y="1277592"/>
        <a:ext cx="6911836" cy="1161447"/>
      </dsp:txXfrm>
    </dsp:sp>
    <dsp:sp modelId="{E02B8AC3-7CD4-43FF-90CB-08A0752AD0EB}">
      <dsp:nvSpPr>
        <dsp:cNvPr id="0" name=""/>
        <dsp:cNvSpPr/>
      </dsp:nvSpPr>
      <dsp:spPr>
        <a:xfrm>
          <a:off x="116144" y="1393736"/>
          <a:ext cx="1756995" cy="929157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-5554"/>
            <a:satOff val="191"/>
            <a:lumOff val="-6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6E2C77-0763-45C2-B66B-98BBD865C778}">
      <dsp:nvSpPr>
        <dsp:cNvPr id="0" name=""/>
        <dsp:cNvSpPr/>
      </dsp:nvSpPr>
      <dsp:spPr>
        <a:xfrm>
          <a:off x="0" y="2555184"/>
          <a:ext cx="8784976" cy="1161447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334258"/>
            <a:satOff val="8955"/>
            <a:lumOff val="394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при применении патентной системы налогообложения (ПСН) в качестве "дохода" указывается сумма доходов от реализации, определяемая в соответствии со статьей 249 Налогового кодекса РФ, которая подлежит отражению  в книге учета доходов индивидуального предпринимателя, применяющего ПСН</a:t>
          </a:r>
          <a:endParaRPr lang="ru-RU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sp:txBody>
      <dsp:txXfrm>
        <a:off x="1873139" y="2555184"/>
        <a:ext cx="6911836" cy="1161447"/>
      </dsp:txXfrm>
    </dsp:sp>
    <dsp:sp modelId="{EF9483E4-5844-41AE-8579-B03327B16496}">
      <dsp:nvSpPr>
        <dsp:cNvPr id="0" name=""/>
        <dsp:cNvSpPr/>
      </dsp:nvSpPr>
      <dsp:spPr>
        <a:xfrm>
          <a:off x="116144" y="2671329"/>
          <a:ext cx="1756995" cy="929157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-11107"/>
            <a:satOff val="381"/>
            <a:lumOff val="-12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F32402-0ABA-4F17-A3BB-9407948A4783}">
      <dsp:nvSpPr>
        <dsp:cNvPr id="0" name=""/>
        <dsp:cNvSpPr/>
      </dsp:nvSpPr>
      <dsp:spPr>
        <a:xfrm>
          <a:off x="0" y="3832776"/>
          <a:ext cx="8784976" cy="1161447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167129"/>
            <a:satOff val="4478"/>
            <a:lumOff val="19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при применении системы налогообложения для сельскохозяйственных товаропроизводителей (единого сельскохозяйственного налога (ЕСХН)) в качестве "дохода" указывается сумма полученных доходов за налоговый период, которая подлежит указанию в налоговой декларации по ЕСХН, независимо от объекта налогообложения</a:t>
          </a:r>
        </a:p>
      </dsp:txBody>
      <dsp:txXfrm>
        <a:off x="1873139" y="3832776"/>
        <a:ext cx="6911836" cy="1161447"/>
      </dsp:txXfrm>
    </dsp:sp>
    <dsp:sp modelId="{E9FCFB8F-9504-4778-A5F3-98C17D7B41C2}">
      <dsp:nvSpPr>
        <dsp:cNvPr id="0" name=""/>
        <dsp:cNvSpPr/>
      </dsp:nvSpPr>
      <dsp:spPr>
        <a:xfrm>
          <a:off x="116144" y="3948921"/>
          <a:ext cx="1756995" cy="929157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-16661"/>
            <a:satOff val="572"/>
            <a:lumOff val="-18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A64E4-E9A5-4E61-AF33-ADB3DA32CFE7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9B951C-48D4-4614-9E25-2D0278D456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0766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9D6F2-FA44-4626-B718-7283B7A3A95E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51535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pPr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83524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pPr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169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pPr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84073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pPr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8094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pPr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9300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pPr/>
              <a:t>3/18/2022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90549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pPr/>
              <a:t>3/18/2022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0302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pPr/>
              <a:t>3/18/2022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32636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pPr/>
              <a:t>3/18/2022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2662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pPr/>
              <a:t>3/18/2022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6539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4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pPr/>
              <a:t>3/18/2022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25966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B0120-34BC-4D2D-A004-D755CDB5BD4A}" type="datetimeFigureOut">
              <a:rPr lang="en-US" smtClean="0"/>
              <a:pPr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6FA45-C57A-445D-B033-0774190700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70768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egrul.nalog.ru/index.html" TargetMode="External"/><Relationship Id="rId3" Type="http://schemas.openxmlformats.org/officeDocument/2006/relationships/hyperlink" Target="https://lkfl2.nalog.ru/lkfl/login" TargetMode="External"/><Relationship Id="rId7" Type="http://schemas.openxmlformats.org/officeDocument/2006/relationships/hyperlink" Target="https://rosreestr.ru/wps/portal/online_request" TargetMode="External"/><Relationship Id="rId2" Type="http://schemas.openxmlformats.org/officeDocument/2006/relationships/hyperlink" Target="https://&#1075;&#1080;&#1073;&#1076;&#1076;.&#1088;&#1092;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k.fss.ru/" TargetMode="External"/><Relationship Id="rId5" Type="http://schemas.openxmlformats.org/officeDocument/2006/relationships/hyperlink" Target="https://es.pfrf.ru/" TargetMode="External"/><Relationship Id="rId4" Type="http://schemas.openxmlformats.org/officeDocument/2006/relationships/hyperlink" Target="http://fssprus.ru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46649" y="2159179"/>
            <a:ext cx="6233792" cy="1674238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Вопросы декларирования </a:t>
            </a:r>
            <a:r>
              <a:rPr lang="ru-RU" sz="7200" b="1" dirty="0" smtClean="0">
                <a:solidFill>
                  <a:srgbClr val="F0B1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2022</a:t>
            </a:r>
            <a:endParaRPr lang="en-US" sz="7200" b="1" dirty="0">
              <a:solidFill>
                <a:srgbClr val="F0B1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603" y="2590858"/>
            <a:ext cx="6669024" cy="5001768"/>
          </a:xfrm>
          <a:prstGeom prst="rect">
            <a:avLst/>
          </a:prstGeom>
        </p:spPr>
      </p:pic>
      <p:pic>
        <p:nvPicPr>
          <p:cNvPr id="7" name="Picture 4" descr="https://dmee.ru/tw_files2/urls_1/23/d-22447/22447_html_m20333f7f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294" y1="83262" x2="2141" y2="82403"/>
                        <a14:foregroundMark x1="55810" y1="13591" x2="55810" y2="13591"/>
                        <a14:foregroundMark x1="44495" y1="14592" x2="44495" y2="14592"/>
                        <a14:foregroundMark x1="39450" y1="22318" x2="39450" y2="22318"/>
                        <a14:foregroundMark x1="35933" y1="23462" x2="35933" y2="23462"/>
                        <a14:foregroundMark x1="62538" y1="22890" x2="62538" y2="22890"/>
                      </a14:backgroundRemoval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75" y="227931"/>
            <a:ext cx="779490" cy="83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1198920" y="292628"/>
            <a:ext cx="6400800" cy="70372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112E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Управление Главы Республики Коми по противодействию коррупции</a:t>
            </a:r>
            <a:endParaRPr lang="ru-RU" dirty="0">
              <a:solidFill>
                <a:srgbClr val="112E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722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41376" y="3105785"/>
            <a:ext cx="8546592" cy="3343783"/>
          </a:xfrm>
          <a:prstGeom prst="upArrowCallout">
            <a:avLst>
              <a:gd name="adj1" fmla="val 17568"/>
              <a:gd name="adj2" fmla="val 18534"/>
              <a:gd name="adj3" fmla="val 14298"/>
              <a:gd name="adj4" fmla="val 80331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Уточняющая справка может быть принята ТОЛЬКО при наличии принятой основной,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Допускается представление уточняющей справки только на одного члена семьи,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Период и отчетная дата представления сведений в уточняющей справке соответствует основной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Уточняющая справка заполнятся ПОЛНОСТЬЮ с учетом корректировок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1376" y="1643592"/>
            <a:ext cx="85100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Декларант вправе представить уточненные сведения в течение одного месяца после окончания срока, предусмотренного для приема первичной справки</a:t>
            </a:r>
            <a:endParaRPr lang="ru-RU" sz="24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6720" y="178303"/>
            <a:ext cx="85100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Уточним…</a:t>
            </a:r>
            <a:endParaRPr lang="ru-RU" sz="4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6527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8780" y="0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Раздел 1. Сведения о доходах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9158" y="3890513"/>
            <a:ext cx="8264104" cy="2967487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ГИБДД </a:t>
            </a:r>
            <a:r>
              <a:rPr lang="ru-RU" dirty="0">
                <a:latin typeface="Comic Sans MS" panose="030F0702030302020204" pitchFamily="66" charset="0"/>
              </a:rPr>
              <a:t>России </a:t>
            </a:r>
            <a:r>
              <a:rPr lang="ru-RU" dirty="0">
                <a:latin typeface="Comic Sans MS" panose="030F0702030302020204" pitchFamily="66" charset="0"/>
                <a:hlinkClick r:id="rId2"/>
              </a:rPr>
              <a:t>https://</a:t>
            </a:r>
            <a:r>
              <a:rPr lang="ru-RU" dirty="0" smtClean="0">
                <a:latin typeface="Comic Sans MS" panose="030F0702030302020204" pitchFamily="66" charset="0"/>
                <a:hlinkClick r:id="rId2"/>
              </a:rPr>
              <a:t>гибдд.рф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endParaRPr lang="ru-RU" dirty="0">
              <a:latin typeface="Comic Sans MS" panose="030F0702030302020204" pitchFamily="66" charset="0"/>
            </a:endParaRPr>
          </a:p>
          <a:p>
            <a:r>
              <a:rPr lang="ru-RU" dirty="0">
                <a:latin typeface="Comic Sans MS" panose="030F0702030302020204" pitchFamily="66" charset="0"/>
              </a:rPr>
              <a:t>Личный кабинет налогоплательщика </a:t>
            </a:r>
            <a:r>
              <a:rPr lang="ru-RU" dirty="0">
                <a:latin typeface="Comic Sans MS" panose="030F0702030302020204" pitchFamily="66" charset="0"/>
                <a:hlinkClick r:id="rId3"/>
              </a:rPr>
              <a:t>https://</a:t>
            </a:r>
            <a:r>
              <a:rPr lang="ru-RU" dirty="0" smtClean="0">
                <a:latin typeface="Comic Sans MS" panose="030F0702030302020204" pitchFamily="66" charset="0"/>
                <a:hlinkClick r:id="rId3"/>
              </a:rPr>
              <a:t>lkfl2.nalog.ru/lkfl/login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endParaRPr lang="ru-RU" dirty="0">
              <a:latin typeface="Comic Sans MS" panose="030F0702030302020204" pitchFamily="66" charset="0"/>
            </a:endParaRPr>
          </a:p>
          <a:p>
            <a:r>
              <a:rPr lang="ru-RU" dirty="0">
                <a:latin typeface="Comic Sans MS" panose="030F0702030302020204" pitchFamily="66" charset="0"/>
              </a:rPr>
              <a:t>Федеральная служба судебных приставов </a:t>
            </a:r>
            <a:r>
              <a:rPr lang="ru-RU" dirty="0">
                <a:latin typeface="Comic Sans MS" panose="030F0702030302020204" pitchFamily="66" charset="0"/>
                <a:hlinkClick r:id="rId4"/>
              </a:rPr>
              <a:t>http://fssprus.ru</a:t>
            </a:r>
            <a:r>
              <a:rPr lang="ru-RU" dirty="0" smtClean="0">
                <a:latin typeface="Comic Sans MS" panose="030F0702030302020204" pitchFamily="66" charset="0"/>
                <a:hlinkClick r:id="rId4"/>
              </a:rPr>
              <a:t>/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endParaRPr lang="ru-RU" dirty="0">
              <a:latin typeface="Comic Sans MS" panose="030F0702030302020204" pitchFamily="66" charset="0"/>
            </a:endParaRPr>
          </a:p>
          <a:p>
            <a:r>
              <a:rPr lang="ru-RU" dirty="0" smtClean="0">
                <a:latin typeface="Comic Sans MS" panose="030F0702030302020204" pitchFamily="66" charset="0"/>
              </a:rPr>
              <a:t>Пенсионный фонд Российской Федерации </a:t>
            </a:r>
            <a:r>
              <a:rPr lang="ru-RU" dirty="0" smtClean="0">
                <a:latin typeface="Comic Sans MS" panose="030F0702030302020204" pitchFamily="66" charset="0"/>
                <a:hlinkClick r:id="rId5"/>
              </a:rPr>
              <a:t>https://es.pfrf.ru/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ru-RU" dirty="0" smtClean="0">
                <a:latin typeface="Comic Sans MS" panose="030F0702030302020204" pitchFamily="66" charset="0"/>
              </a:rPr>
              <a:t>Личный </a:t>
            </a:r>
            <a:r>
              <a:rPr lang="ru-RU" dirty="0">
                <a:latin typeface="Comic Sans MS" panose="030F0702030302020204" pitchFamily="66" charset="0"/>
              </a:rPr>
              <a:t>кабинет Фонда социального страхования </a:t>
            </a:r>
            <a:r>
              <a:rPr lang="ru-RU" dirty="0">
                <a:latin typeface="Comic Sans MS" panose="030F0702030302020204" pitchFamily="66" charset="0"/>
                <a:hlinkClick r:id="rId6"/>
              </a:rPr>
              <a:t>https://lk.fss.ru</a:t>
            </a:r>
            <a:r>
              <a:rPr lang="ru-RU" dirty="0" smtClean="0">
                <a:latin typeface="Comic Sans MS" panose="030F0702030302020204" pitchFamily="66" charset="0"/>
                <a:hlinkClick r:id="rId6"/>
              </a:rPr>
              <a:t>/</a:t>
            </a:r>
            <a:r>
              <a:rPr lang="ru-RU" dirty="0" smtClean="0">
                <a:latin typeface="Comic Sans MS" panose="030F0702030302020204" pitchFamily="66" charset="0"/>
              </a:rPr>
              <a:t>  </a:t>
            </a:r>
            <a:endParaRPr lang="ru-RU" dirty="0">
              <a:latin typeface="Comic Sans MS" panose="030F0702030302020204" pitchFamily="66" charset="0"/>
            </a:endParaRPr>
          </a:p>
          <a:p>
            <a:r>
              <a:rPr lang="ru-RU" dirty="0" err="1">
                <a:latin typeface="Comic Sans MS" panose="030F0702030302020204" pitchFamily="66" charset="0"/>
              </a:rPr>
              <a:t>Росреестр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>
                <a:latin typeface="Comic Sans MS" panose="030F0702030302020204" pitchFamily="66" charset="0"/>
                <a:hlinkClick r:id="rId7"/>
              </a:rPr>
              <a:t>https://</a:t>
            </a:r>
            <a:r>
              <a:rPr lang="ru-RU" dirty="0" smtClean="0">
                <a:latin typeface="Comic Sans MS" panose="030F0702030302020204" pitchFamily="66" charset="0"/>
                <a:hlinkClick r:id="rId7"/>
              </a:rPr>
              <a:t>rosreestr.ru/wps/portal/online_request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endParaRPr lang="ru-RU" dirty="0">
              <a:latin typeface="Comic Sans MS" panose="030F0702030302020204" pitchFamily="66" charset="0"/>
            </a:endParaRPr>
          </a:p>
          <a:p>
            <a:r>
              <a:rPr lang="ru-RU" dirty="0">
                <a:latin typeface="Comic Sans MS" panose="030F0702030302020204" pitchFamily="66" charset="0"/>
              </a:rPr>
              <a:t>Предоставление сведений из ЕГРЮЛ/ЕГРИП </a:t>
            </a:r>
            <a:r>
              <a:rPr lang="ru-RU" dirty="0">
                <a:latin typeface="Comic Sans MS" panose="030F0702030302020204" pitchFamily="66" charset="0"/>
                <a:hlinkClick r:id="rId8"/>
              </a:rPr>
              <a:t>https://</a:t>
            </a:r>
            <a:r>
              <a:rPr lang="ru-RU" dirty="0" smtClean="0">
                <a:latin typeface="Comic Sans MS" panose="030F0702030302020204" pitchFamily="66" charset="0"/>
                <a:hlinkClick r:id="rId8"/>
              </a:rPr>
              <a:t>egrul.nalog.ru/index.html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endParaRPr lang="ru-RU" dirty="0">
              <a:latin typeface="Comic Sans MS" panose="030F0702030302020204" pitchFamily="66" charset="0"/>
            </a:endParaRPr>
          </a:p>
          <a:p>
            <a:endParaRPr lang="ru-RU" dirty="0"/>
          </a:p>
        </p:txBody>
      </p:sp>
      <p:sp>
        <p:nvSpPr>
          <p:cNvPr id="4" name="자유형: 도형 48">
            <a:extLst>
              <a:ext uri="{FF2B5EF4-FFF2-40B4-BE49-F238E27FC236}">
                <a16:creationId xmlns="" xmlns:a16="http://schemas.microsoft.com/office/drawing/2014/main" xmlns:lc="http://schemas.openxmlformats.org/drawingml/2006/lockedCanvas" id="{646AC701-2120-4CB2-9487-3B20D87E5E38}"/>
              </a:ext>
            </a:extLst>
          </p:cNvPr>
          <p:cNvSpPr>
            <a:spLocks noChangeAspect="1"/>
          </p:cNvSpPr>
          <p:nvPr/>
        </p:nvSpPr>
        <p:spPr>
          <a:xfrm rot="10800000">
            <a:off x="459936" y="855880"/>
            <a:ext cx="904573" cy="1501406"/>
          </a:xfrm>
          <a:custGeom>
            <a:avLst/>
            <a:gdLst>
              <a:gd name="connsiteX0" fmla="*/ 1047232 w 1957642"/>
              <a:gd name="connsiteY0" fmla="*/ 5654 h 3249282"/>
              <a:gd name="connsiteX1" fmla="*/ 1030640 w 1957642"/>
              <a:gd name="connsiteY1" fmla="*/ 5654 h 3249282"/>
              <a:gd name="connsiteX2" fmla="*/ 1048024 w 1957642"/>
              <a:gd name="connsiteY2" fmla="*/ 0 h 3249282"/>
              <a:gd name="connsiteX3" fmla="*/ 1160845 w 1957642"/>
              <a:gd name="connsiteY3" fmla="*/ 2127215 h 3249282"/>
              <a:gd name="connsiteX4" fmla="*/ 1196036 w 1957642"/>
              <a:gd name="connsiteY4" fmla="*/ 2120110 h 3249282"/>
              <a:gd name="connsiteX5" fmla="*/ 1237844 w 1957642"/>
              <a:gd name="connsiteY5" fmla="*/ 2120446 h 3249282"/>
              <a:gd name="connsiteX6" fmla="*/ 1296213 w 1957642"/>
              <a:gd name="connsiteY6" fmla="*/ 2029106 h 3249282"/>
              <a:gd name="connsiteX7" fmla="*/ 1397562 w 1957642"/>
              <a:gd name="connsiteY7" fmla="*/ 1825853 h 3249282"/>
              <a:gd name="connsiteX8" fmla="*/ 1777778 w 1957642"/>
              <a:gd name="connsiteY8" fmla="*/ 1099228 h 3249282"/>
              <a:gd name="connsiteX9" fmla="*/ 980978 w 1957642"/>
              <a:gd name="connsiteY9" fmla="*/ 301427 h 3249282"/>
              <a:gd name="connsiteX10" fmla="*/ 980978 w 1957642"/>
              <a:gd name="connsiteY10" fmla="*/ 301625 h 3249282"/>
              <a:gd name="connsiteX11" fmla="*/ 978823 w 1957642"/>
              <a:gd name="connsiteY11" fmla="*/ 301459 h 3249282"/>
              <a:gd name="connsiteX12" fmla="*/ 976666 w 1957642"/>
              <a:gd name="connsiteY12" fmla="*/ 301625 h 3249282"/>
              <a:gd name="connsiteX13" fmla="*/ 976666 w 1957642"/>
              <a:gd name="connsiteY13" fmla="*/ 301427 h 3249282"/>
              <a:gd name="connsiteX14" fmla="*/ 179865 w 1957642"/>
              <a:gd name="connsiteY14" fmla="*/ 1099228 h 3249282"/>
              <a:gd name="connsiteX15" fmla="*/ 560081 w 1957642"/>
              <a:gd name="connsiteY15" fmla="*/ 1825853 h 3249282"/>
              <a:gd name="connsiteX16" fmla="*/ 661430 w 1957642"/>
              <a:gd name="connsiteY16" fmla="*/ 2029106 h 3249282"/>
              <a:gd name="connsiteX17" fmla="*/ 719799 w 1957642"/>
              <a:gd name="connsiteY17" fmla="*/ 2120446 h 3249282"/>
              <a:gd name="connsiteX18" fmla="*/ 770760 w 1957642"/>
              <a:gd name="connsiteY18" fmla="*/ 2120037 h 3249282"/>
              <a:gd name="connsiteX19" fmla="*/ 806315 w 1957642"/>
              <a:gd name="connsiteY19" fmla="*/ 2127215 h 3249282"/>
              <a:gd name="connsiteX20" fmla="*/ 1319520 w 1957642"/>
              <a:gd name="connsiteY20" fmla="*/ 2263042 h 3249282"/>
              <a:gd name="connsiteX21" fmla="*/ 978823 w 1957642"/>
              <a:gd name="connsiteY21" fmla="*/ 2261822 h 3249282"/>
              <a:gd name="connsiteX22" fmla="*/ 638123 w 1957642"/>
              <a:gd name="connsiteY22" fmla="*/ 2263042 h 3249282"/>
              <a:gd name="connsiteX23" fmla="*/ 513100 w 1957642"/>
              <a:gd name="connsiteY23" fmla="*/ 2169534 h 3249282"/>
              <a:gd name="connsiteX24" fmla="*/ 465828 w 1957642"/>
              <a:gd name="connsiteY24" fmla="*/ 1970355 h 3249282"/>
              <a:gd name="connsiteX25" fmla="*/ 0 w 1957642"/>
              <a:gd name="connsiteY25" fmla="*/ 1080372 h 3249282"/>
              <a:gd name="connsiteX26" fmla="*/ 976988 w 1957642"/>
              <a:gd name="connsiteY26" fmla="*/ 103385 h 3249282"/>
              <a:gd name="connsiteX27" fmla="*/ 978823 w 1957642"/>
              <a:gd name="connsiteY27" fmla="*/ 103526 h 3249282"/>
              <a:gd name="connsiteX28" fmla="*/ 980656 w 1957642"/>
              <a:gd name="connsiteY28" fmla="*/ 103385 h 3249282"/>
              <a:gd name="connsiteX29" fmla="*/ 1957642 w 1957642"/>
              <a:gd name="connsiteY29" fmla="*/ 1080372 h 3249282"/>
              <a:gd name="connsiteX30" fmla="*/ 1491816 w 1957642"/>
              <a:gd name="connsiteY30" fmla="*/ 1970355 h 3249282"/>
              <a:gd name="connsiteX31" fmla="*/ 1444543 w 1957642"/>
              <a:gd name="connsiteY31" fmla="*/ 2169534 h 3249282"/>
              <a:gd name="connsiteX32" fmla="*/ 1319520 w 1957642"/>
              <a:gd name="connsiteY32" fmla="*/ 2263042 h 3249282"/>
              <a:gd name="connsiteX33" fmla="*/ 1407452 w 1957642"/>
              <a:gd name="connsiteY33" fmla="*/ 2485514 h 3249282"/>
              <a:gd name="connsiteX34" fmla="*/ 558453 w 1957642"/>
              <a:gd name="connsiteY34" fmla="*/ 2485514 h 3249282"/>
              <a:gd name="connsiteX35" fmla="*/ 491321 w 1957642"/>
              <a:gd name="connsiteY35" fmla="*/ 2418383 h 3249282"/>
              <a:gd name="connsiteX36" fmla="*/ 491321 w 1957642"/>
              <a:gd name="connsiteY36" fmla="*/ 2388750 h 3249282"/>
              <a:gd name="connsiteX37" fmla="*/ 558453 w 1957642"/>
              <a:gd name="connsiteY37" fmla="*/ 2321619 h 3249282"/>
              <a:gd name="connsiteX38" fmla="*/ 1407452 w 1957642"/>
              <a:gd name="connsiteY38" fmla="*/ 2321619 h 3249282"/>
              <a:gd name="connsiteX39" fmla="*/ 1474583 w 1957642"/>
              <a:gd name="connsiteY39" fmla="*/ 2388750 h 3249282"/>
              <a:gd name="connsiteX40" fmla="*/ 1474583 w 1957642"/>
              <a:gd name="connsiteY40" fmla="*/ 2418383 h 3249282"/>
              <a:gd name="connsiteX41" fmla="*/ 1407452 w 1957642"/>
              <a:gd name="connsiteY41" fmla="*/ 2485514 h 3249282"/>
              <a:gd name="connsiteX42" fmla="*/ 1374676 w 1957642"/>
              <a:gd name="connsiteY42" fmla="*/ 2707334 h 3249282"/>
              <a:gd name="connsiteX43" fmla="*/ 591228 w 1957642"/>
              <a:gd name="connsiteY43" fmla="*/ 2707334 h 3249282"/>
              <a:gd name="connsiteX44" fmla="*/ 524097 w 1957642"/>
              <a:gd name="connsiteY44" fmla="*/ 2640203 h 3249282"/>
              <a:gd name="connsiteX45" fmla="*/ 524097 w 1957642"/>
              <a:gd name="connsiteY45" fmla="*/ 2610570 h 3249282"/>
              <a:gd name="connsiteX46" fmla="*/ 591228 w 1957642"/>
              <a:gd name="connsiteY46" fmla="*/ 2543440 h 3249282"/>
              <a:gd name="connsiteX47" fmla="*/ 1374676 w 1957642"/>
              <a:gd name="connsiteY47" fmla="*/ 2543440 h 3249282"/>
              <a:gd name="connsiteX48" fmla="*/ 1441808 w 1957642"/>
              <a:gd name="connsiteY48" fmla="*/ 2610570 h 3249282"/>
              <a:gd name="connsiteX49" fmla="*/ 1441808 w 1957642"/>
              <a:gd name="connsiteY49" fmla="*/ 2640203 h 3249282"/>
              <a:gd name="connsiteX50" fmla="*/ 1374676 w 1957642"/>
              <a:gd name="connsiteY50" fmla="*/ 2707334 h 3249282"/>
              <a:gd name="connsiteX51" fmla="*/ 1341902 w 1957642"/>
              <a:gd name="connsiteY51" fmla="*/ 2929154 h 3249282"/>
              <a:gd name="connsiteX52" fmla="*/ 624004 w 1957642"/>
              <a:gd name="connsiteY52" fmla="*/ 2929154 h 3249282"/>
              <a:gd name="connsiteX53" fmla="*/ 556873 w 1957642"/>
              <a:gd name="connsiteY53" fmla="*/ 2862023 h 3249282"/>
              <a:gd name="connsiteX54" fmla="*/ 556873 w 1957642"/>
              <a:gd name="connsiteY54" fmla="*/ 2832390 h 3249282"/>
              <a:gd name="connsiteX55" fmla="*/ 624004 w 1957642"/>
              <a:gd name="connsiteY55" fmla="*/ 2765259 h 3249282"/>
              <a:gd name="connsiteX56" fmla="*/ 1341902 w 1957642"/>
              <a:gd name="connsiteY56" fmla="*/ 2765259 h 3249282"/>
              <a:gd name="connsiteX57" fmla="*/ 1409033 w 1957642"/>
              <a:gd name="connsiteY57" fmla="*/ 2832390 h 3249282"/>
              <a:gd name="connsiteX58" fmla="*/ 1409033 w 1957642"/>
              <a:gd name="connsiteY58" fmla="*/ 2862023 h 3249282"/>
              <a:gd name="connsiteX59" fmla="*/ 1341902 w 1957642"/>
              <a:gd name="connsiteY59" fmla="*/ 2929154 h 3249282"/>
              <a:gd name="connsiteX60" fmla="*/ 982953 w 1957642"/>
              <a:gd name="connsiteY60" fmla="*/ 3249282 h 3249282"/>
              <a:gd name="connsiteX61" fmla="*/ 622424 w 1957642"/>
              <a:gd name="connsiteY61" fmla="*/ 3118181 h 3249282"/>
              <a:gd name="connsiteX62" fmla="*/ 622424 w 1957642"/>
              <a:gd name="connsiteY62" fmla="*/ 2987080 h 3249282"/>
              <a:gd name="connsiteX63" fmla="*/ 1343482 w 1957642"/>
              <a:gd name="connsiteY63" fmla="*/ 2987080 h 3249282"/>
              <a:gd name="connsiteX64" fmla="*/ 1343482 w 1957642"/>
              <a:gd name="connsiteY64" fmla="*/ 3118181 h 3249282"/>
              <a:gd name="connsiteX65" fmla="*/ 982953 w 1957642"/>
              <a:gd name="connsiteY65" fmla="*/ 3249282 h 3249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957642" h="3249282">
                <a:moveTo>
                  <a:pt x="1047232" y="5654"/>
                </a:moveTo>
                <a:lnTo>
                  <a:pt x="1030640" y="5654"/>
                </a:lnTo>
                <a:lnTo>
                  <a:pt x="1048024" y="0"/>
                </a:lnTo>
                <a:close/>
                <a:moveTo>
                  <a:pt x="1160845" y="2127215"/>
                </a:moveTo>
                <a:lnTo>
                  <a:pt x="1196036" y="2120110"/>
                </a:lnTo>
                <a:lnTo>
                  <a:pt x="1237844" y="2120446"/>
                </a:lnTo>
                <a:cubicBezTo>
                  <a:pt x="1308896" y="2116324"/>
                  <a:pt x="1283850" y="2108399"/>
                  <a:pt x="1296213" y="2029106"/>
                </a:cubicBezTo>
                <a:cubicBezTo>
                  <a:pt x="1327247" y="1916021"/>
                  <a:pt x="1321193" y="1914210"/>
                  <a:pt x="1397562" y="1825853"/>
                </a:cubicBezTo>
                <a:cubicBezTo>
                  <a:pt x="1565052" y="1691460"/>
                  <a:pt x="1777778" y="1397289"/>
                  <a:pt x="1777778" y="1099228"/>
                </a:cubicBezTo>
                <a:cubicBezTo>
                  <a:pt x="1777778" y="658937"/>
                  <a:pt x="1421136" y="301944"/>
                  <a:pt x="980978" y="301427"/>
                </a:cubicBezTo>
                <a:lnTo>
                  <a:pt x="980978" y="301625"/>
                </a:lnTo>
                <a:lnTo>
                  <a:pt x="978823" y="301459"/>
                </a:lnTo>
                <a:lnTo>
                  <a:pt x="976666" y="301625"/>
                </a:lnTo>
                <a:lnTo>
                  <a:pt x="976666" y="301427"/>
                </a:lnTo>
                <a:cubicBezTo>
                  <a:pt x="536507" y="301944"/>
                  <a:pt x="179865" y="658937"/>
                  <a:pt x="179865" y="1099228"/>
                </a:cubicBezTo>
                <a:cubicBezTo>
                  <a:pt x="179865" y="1397289"/>
                  <a:pt x="392591" y="1691460"/>
                  <a:pt x="560081" y="1825853"/>
                </a:cubicBezTo>
                <a:cubicBezTo>
                  <a:pt x="636451" y="1914210"/>
                  <a:pt x="630396" y="1916021"/>
                  <a:pt x="661430" y="2029106"/>
                </a:cubicBezTo>
                <a:cubicBezTo>
                  <a:pt x="673794" y="2108399"/>
                  <a:pt x="648747" y="2116324"/>
                  <a:pt x="719799" y="2120446"/>
                </a:cubicBezTo>
                <a:lnTo>
                  <a:pt x="770760" y="2120037"/>
                </a:lnTo>
                <a:lnTo>
                  <a:pt x="806315" y="2127215"/>
                </a:lnTo>
                <a:close/>
                <a:moveTo>
                  <a:pt x="1319520" y="2263042"/>
                </a:moveTo>
                <a:lnTo>
                  <a:pt x="978823" y="2261822"/>
                </a:lnTo>
                <a:lnTo>
                  <a:pt x="638123" y="2263042"/>
                </a:lnTo>
                <a:cubicBezTo>
                  <a:pt x="577778" y="2263042"/>
                  <a:pt x="547241" y="2240386"/>
                  <a:pt x="513100" y="2169534"/>
                </a:cubicBezTo>
                <a:cubicBezTo>
                  <a:pt x="499969" y="2077754"/>
                  <a:pt x="526938" y="2040759"/>
                  <a:pt x="465828" y="1970355"/>
                </a:cubicBezTo>
                <a:cubicBezTo>
                  <a:pt x="260705" y="1805868"/>
                  <a:pt x="0" y="1445504"/>
                  <a:pt x="0" y="1080372"/>
                </a:cubicBezTo>
                <a:cubicBezTo>
                  <a:pt x="0" y="540796"/>
                  <a:pt x="437413" y="103385"/>
                  <a:pt x="976988" y="103385"/>
                </a:cubicBezTo>
                <a:lnTo>
                  <a:pt x="978823" y="103526"/>
                </a:lnTo>
                <a:lnTo>
                  <a:pt x="980656" y="103385"/>
                </a:lnTo>
                <a:cubicBezTo>
                  <a:pt x="1520231" y="103385"/>
                  <a:pt x="1957642" y="540796"/>
                  <a:pt x="1957642" y="1080372"/>
                </a:cubicBezTo>
                <a:cubicBezTo>
                  <a:pt x="1957642" y="1445504"/>
                  <a:pt x="1696938" y="1805868"/>
                  <a:pt x="1491816" y="1970355"/>
                </a:cubicBezTo>
                <a:cubicBezTo>
                  <a:pt x="1430706" y="2040759"/>
                  <a:pt x="1457674" y="2077754"/>
                  <a:pt x="1444543" y="2169534"/>
                </a:cubicBezTo>
                <a:cubicBezTo>
                  <a:pt x="1410403" y="2240386"/>
                  <a:pt x="1379867" y="2263042"/>
                  <a:pt x="1319520" y="2263042"/>
                </a:cubicBezTo>
                <a:close/>
                <a:moveTo>
                  <a:pt x="1407452" y="2485514"/>
                </a:moveTo>
                <a:lnTo>
                  <a:pt x="558453" y="2485514"/>
                </a:lnTo>
                <a:cubicBezTo>
                  <a:pt x="521377" y="2485514"/>
                  <a:pt x="491321" y="2455458"/>
                  <a:pt x="491321" y="2418383"/>
                </a:cubicBezTo>
                <a:lnTo>
                  <a:pt x="491321" y="2388750"/>
                </a:lnTo>
                <a:cubicBezTo>
                  <a:pt x="491321" y="2351675"/>
                  <a:pt x="521377" y="2321619"/>
                  <a:pt x="558453" y="2321619"/>
                </a:cubicBezTo>
                <a:lnTo>
                  <a:pt x="1407452" y="2321619"/>
                </a:lnTo>
                <a:cubicBezTo>
                  <a:pt x="1444528" y="2321619"/>
                  <a:pt x="1474583" y="2351675"/>
                  <a:pt x="1474583" y="2388750"/>
                </a:cubicBezTo>
                <a:lnTo>
                  <a:pt x="1474583" y="2418383"/>
                </a:lnTo>
                <a:cubicBezTo>
                  <a:pt x="1474583" y="2455458"/>
                  <a:pt x="1444528" y="2485514"/>
                  <a:pt x="1407452" y="2485514"/>
                </a:cubicBezTo>
                <a:close/>
                <a:moveTo>
                  <a:pt x="1374676" y="2707334"/>
                </a:moveTo>
                <a:lnTo>
                  <a:pt x="591228" y="2707334"/>
                </a:lnTo>
                <a:cubicBezTo>
                  <a:pt x="554153" y="2707334"/>
                  <a:pt x="524097" y="2677278"/>
                  <a:pt x="524097" y="2640203"/>
                </a:cubicBezTo>
                <a:lnTo>
                  <a:pt x="524097" y="2610570"/>
                </a:lnTo>
                <a:cubicBezTo>
                  <a:pt x="524097" y="2573495"/>
                  <a:pt x="554153" y="2543440"/>
                  <a:pt x="591228" y="2543440"/>
                </a:cubicBezTo>
                <a:lnTo>
                  <a:pt x="1374676" y="2543440"/>
                </a:lnTo>
                <a:cubicBezTo>
                  <a:pt x="1411752" y="2543440"/>
                  <a:pt x="1441808" y="2573495"/>
                  <a:pt x="1441808" y="2610570"/>
                </a:cubicBezTo>
                <a:lnTo>
                  <a:pt x="1441808" y="2640203"/>
                </a:lnTo>
                <a:cubicBezTo>
                  <a:pt x="1441808" y="2677278"/>
                  <a:pt x="1411752" y="2707334"/>
                  <a:pt x="1374676" y="2707334"/>
                </a:cubicBezTo>
                <a:close/>
                <a:moveTo>
                  <a:pt x="1341902" y="2929154"/>
                </a:moveTo>
                <a:lnTo>
                  <a:pt x="624004" y="2929154"/>
                </a:lnTo>
                <a:cubicBezTo>
                  <a:pt x="586929" y="2929154"/>
                  <a:pt x="556873" y="2899098"/>
                  <a:pt x="556873" y="2862023"/>
                </a:cubicBezTo>
                <a:lnTo>
                  <a:pt x="556873" y="2832390"/>
                </a:lnTo>
                <a:cubicBezTo>
                  <a:pt x="556873" y="2795315"/>
                  <a:pt x="586929" y="2765259"/>
                  <a:pt x="624004" y="2765259"/>
                </a:cubicBezTo>
                <a:lnTo>
                  <a:pt x="1341902" y="2765259"/>
                </a:lnTo>
                <a:cubicBezTo>
                  <a:pt x="1378978" y="2765259"/>
                  <a:pt x="1409033" y="2795315"/>
                  <a:pt x="1409033" y="2832390"/>
                </a:cubicBezTo>
                <a:lnTo>
                  <a:pt x="1409033" y="2862023"/>
                </a:lnTo>
                <a:cubicBezTo>
                  <a:pt x="1409033" y="2899098"/>
                  <a:pt x="1378978" y="2929154"/>
                  <a:pt x="1341902" y="2929154"/>
                </a:cubicBezTo>
                <a:close/>
                <a:moveTo>
                  <a:pt x="982953" y="3249282"/>
                </a:moveTo>
                <a:cubicBezTo>
                  <a:pt x="783838" y="3249282"/>
                  <a:pt x="622424" y="3190586"/>
                  <a:pt x="622424" y="3118181"/>
                </a:cubicBezTo>
                <a:lnTo>
                  <a:pt x="622424" y="2987080"/>
                </a:lnTo>
                <a:lnTo>
                  <a:pt x="1343482" y="2987080"/>
                </a:lnTo>
                <a:lnTo>
                  <a:pt x="1343482" y="3118181"/>
                </a:lnTo>
                <a:cubicBezTo>
                  <a:pt x="1343482" y="3190586"/>
                  <a:pt x="1182068" y="3249282"/>
                  <a:pt x="982953" y="324928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/>
          </a:p>
        </p:txBody>
      </p:sp>
      <p:sp>
        <p:nvSpPr>
          <p:cNvPr id="5" name="Rectangle 79">
            <a:extLst>
              <a:ext uri="{FF2B5EF4-FFF2-40B4-BE49-F238E27FC236}">
                <a16:creationId xmlns="" xmlns:a16="http://schemas.microsoft.com/office/drawing/2014/main" xmlns:lc="http://schemas.openxmlformats.org/drawingml/2006/lockedCanvas" id="{B5AF3795-A2F1-47D1-92CC-350D43672DD5}"/>
              </a:ext>
            </a:extLst>
          </p:cNvPr>
          <p:cNvSpPr/>
          <p:nvPr/>
        </p:nvSpPr>
        <p:spPr>
          <a:xfrm>
            <a:off x="886416" y="-1223168"/>
            <a:ext cx="47408" cy="20753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/>
          </a:p>
        </p:txBody>
      </p:sp>
      <p:sp>
        <p:nvSpPr>
          <p:cNvPr id="6" name="Block Arc 10">
            <a:extLst>
              <a:ext uri="{FF2B5EF4-FFF2-40B4-BE49-F238E27FC236}">
                <a16:creationId xmlns="" xmlns:a16="http://schemas.microsoft.com/office/drawing/2014/main" xmlns:lc="http://schemas.openxmlformats.org/drawingml/2006/lockedCanvas" id="{274B35B8-E2F8-44FC-84FA-111A64643DBC}"/>
              </a:ext>
            </a:extLst>
          </p:cNvPr>
          <p:cNvSpPr/>
          <p:nvPr/>
        </p:nvSpPr>
        <p:spPr>
          <a:xfrm>
            <a:off x="718070" y="1703085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99403" y="1703085"/>
            <a:ext cx="7090913" cy="1523194"/>
          </a:xfrm>
          <a:prstGeom prst="roundRect">
            <a:avLst/>
          </a:prstGeom>
          <a:ln w="57150"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699403" y="1853789"/>
            <a:ext cx="69442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Понятие «Доход»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 антикоррупционном законодательстве не тождественно понятию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«доход»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 налоговом законодательстве. </a:t>
            </a:r>
          </a:p>
        </p:txBody>
      </p:sp>
    </p:spTree>
    <p:extLst>
      <p:ext uri="{BB962C8B-B14F-4D97-AF65-F5344CB8AC3E}">
        <p14:creationId xmlns="" xmlns:p14="http://schemas.microsoft.com/office/powerpoint/2010/main" val="361232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31019" b="59722" l="19792" r="59271">
                        <a14:foregroundMark x1="30104" y1="41759" x2="30104" y2="41759"/>
                        <a14:foregroundMark x1="32708" y1="37870" x2="26927" y2="44352"/>
                        <a14:foregroundMark x1="32396" y1="49815" x2="32604" y2="49630"/>
                        <a14:foregroundMark x1="33333" y1="50926" x2="33490" y2="50741"/>
                        <a14:foregroundMark x1="35365" y1="54167" x2="35000" y2="53981"/>
                        <a14:foregroundMark x1="34479" y1="52222" x2="34479" y2="52222"/>
                        <a14:foregroundMark x1="40521" y1="41389" x2="40521" y2="41389"/>
                      </a14:backgroundRemoval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481" t="30964" r="40684" b="39685"/>
          <a:stretch/>
        </p:blipFill>
        <p:spPr bwMode="auto">
          <a:xfrm>
            <a:off x="4895490" y="745867"/>
            <a:ext cx="3903452" cy="1617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7418" y="2467156"/>
            <a:ext cx="8876581" cy="5003319"/>
          </a:xfrm>
        </p:spPr>
        <p:txBody>
          <a:bodyPr>
            <a:no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ru-RU" sz="1600" dirty="0">
                <a:latin typeface="Comic Sans MS" panose="030F0702030302020204" pitchFamily="66" charset="0"/>
              </a:rPr>
              <a:t>1) ежемесячная денежная выплата на ребенка в возрасте от трех до семи лет включительно в соответствии с Указом Президента </a:t>
            </a:r>
            <a:r>
              <a:rPr lang="ru-RU" sz="1600" dirty="0" smtClean="0">
                <a:latin typeface="Comic Sans MS" panose="030F0702030302020204" pitchFamily="66" charset="0"/>
              </a:rPr>
              <a:t>от 20.03.2020 </a:t>
            </a:r>
            <a:r>
              <a:rPr lang="ru-RU" sz="1600" dirty="0">
                <a:latin typeface="Comic Sans MS" panose="030F0702030302020204" pitchFamily="66" charset="0"/>
              </a:rPr>
              <a:t>г. N 199;</a:t>
            </a:r>
          </a:p>
          <a:p>
            <a:pPr marL="0" indent="0">
              <a:lnSpc>
                <a:spcPts val="1500"/>
              </a:lnSpc>
              <a:buNone/>
            </a:pPr>
            <a:r>
              <a:rPr lang="ru-RU" sz="1600" dirty="0">
                <a:latin typeface="Comic Sans MS" panose="030F0702030302020204" pitchFamily="66" charset="0"/>
              </a:rPr>
              <a:t>2) дополнительная государственная гарантия отдельным категориям граждан в соответствии с Указом Президента </a:t>
            </a:r>
            <a:r>
              <a:rPr lang="ru-RU" sz="1600" dirty="0" smtClean="0">
                <a:latin typeface="Comic Sans MS" panose="030F0702030302020204" pitchFamily="66" charset="0"/>
              </a:rPr>
              <a:t>от 1.02.2021 </a:t>
            </a:r>
            <a:r>
              <a:rPr lang="ru-RU" sz="1600" dirty="0">
                <a:latin typeface="Comic Sans MS" panose="030F0702030302020204" pitchFamily="66" charset="0"/>
              </a:rPr>
              <a:t>г. N 60;</a:t>
            </a:r>
          </a:p>
          <a:p>
            <a:pPr marL="0" indent="0">
              <a:lnSpc>
                <a:spcPts val="1500"/>
              </a:lnSpc>
              <a:buNone/>
            </a:pPr>
            <a:r>
              <a:rPr lang="ru-RU" sz="1600" dirty="0">
                <a:latin typeface="Comic Sans MS" panose="030F0702030302020204" pitchFamily="66" charset="0"/>
              </a:rPr>
              <a:t>3) единовременная выплата семьям, имеющим детей, в соответствии с Указом Президента </a:t>
            </a:r>
            <a:r>
              <a:rPr lang="ru-RU" sz="1600" dirty="0" smtClean="0">
                <a:latin typeface="Comic Sans MS" panose="030F0702030302020204" pitchFamily="66" charset="0"/>
              </a:rPr>
              <a:t>от 2.07.2021 </a:t>
            </a:r>
            <a:r>
              <a:rPr lang="ru-RU" sz="1600" dirty="0">
                <a:latin typeface="Comic Sans MS" panose="030F0702030302020204" pitchFamily="66" charset="0"/>
              </a:rPr>
              <a:t>г. N 396;</a:t>
            </a:r>
          </a:p>
          <a:p>
            <a:pPr marL="0" indent="0">
              <a:lnSpc>
                <a:spcPts val="1500"/>
              </a:lnSpc>
              <a:buNone/>
            </a:pPr>
            <a:r>
              <a:rPr lang="ru-RU" sz="1600" dirty="0">
                <a:latin typeface="Comic Sans MS" panose="030F0702030302020204" pitchFamily="66" charset="0"/>
              </a:rPr>
              <a:t>4) единовременная денежная выплата гражданам, получающим пенсию, в соответствии с Указом Президента </a:t>
            </a:r>
            <a:r>
              <a:rPr lang="ru-RU" sz="1600" dirty="0" smtClean="0">
                <a:latin typeface="Comic Sans MS" panose="030F0702030302020204" pitchFamily="66" charset="0"/>
              </a:rPr>
              <a:t>от 24.08.2021 </a:t>
            </a:r>
            <a:r>
              <a:rPr lang="ru-RU" sz="1600" dirty="0">
                <a:latin typeface="Comic Sans MS" panose="030F0702030302020204" pitchFamily="66" charset="0"/>
              </a:rPr>
              <a:t>г. N 486;</a:t>
            </a:r>
          </a:p>
          <a:p>
            <a:pPr marL="0" indent="0">
              <a:lnSpc>
                <a:spcPts val="1500"/>
              </a:lnSpc>
              <a:buNone/>
            </a:pPr>
            <a:r>
              <a:rPr lang="ru-RU" sz="1600" dirty="0">
                <a:latin typeface="Comic Sans MS" panose="030F0702030302020204" pitchFamily="66" charset="0"/>
              </a:rPr>
              <a:t>5) единовременная денежная выплата отдельным категориям граждан, получающих пенсию, в соответствии с Указом Президента </a:t>
            </a:r>
            <a:r>
              <a:rPr lang="ru-RU" sz="1600" dirty="0" smtClean="0">
                <a:latin typeface="Comic Sans MS" panose="030F0702030302020204" pitchFamily="66" charset="0"/>
              </a:rPr>
              <a:t>от 24.08.2021 </a:t>
            </a:r>
            <a:r>
              <a:rPr lang="ru-RU" sz="1600" dirty="0">
                <a:latin typeface="Comic Sans MS" panose="030F0702030302020204" pitchFamily="66" charset="0"/>
              </a:rPr>
              <a:t>г. N 487;</a:t>
            </a:r>
          </a:p>
          <a:p>
            <a:pPr marL="0" indent="0">
              <a:lnSpc>
                <a:spcPts val="1500"/>
              </a:lnSpc>
              <a:buNone/>
            </a:pPr>
            <a:r>
              <a:rPr lang="ru-RU" sz="1600" dirty="0">
                <a:latin typeface="Comic Sans MS" panose="030F0702030302020204" pitchFamily="66" charset="0"/>
              </a:rPr>
              <a:t>6) единовременная денежная выплата отдельным категориям военнослужащих в соответствии с Указом Президента </a:t>
            </a:r>
            <a:r>
              <a:rPr lang="ru-RU" sz="1600" dirty="0" smtClean="0">
                <a:latin typeface="Comic Sans MS" panose="030F0702030302020204" pitchFamily="66" charset="0"/>
              </a:rPr>
              <a:t>от 30.08.2021 </a:t>
            </a:r>
            <a:r>
              <a:rPr lang="ru-RU" sz="1600" dirty="0">
                <a:latin typeface="Comic Sans MS" panose="030F0702030302020204" pitchFamily="66" charset="0"/>
              </a:rPr>
              <a:t>г. N 502;</a:t>
            </a:r>
          </a:p>
          <a:p>
            <a:pPr marL="0" indent="0">
              <a:lnSpc>
                <a:spcPts val="1500"/>
              </a:lnSpc>
              <a:buNone/>
            </a:pPr>
            <a:r>
              <a:rPr lang="ru-RU" sz="1600" dirty="0">
                <a:latin typeface="Comic Sans MS" panose="030F0702030302020204" pitchFamily="66" charset="0"/>
              </a:rPr>
              <a:t>7) </a:t>
            </a:r>
            <a:r>
              <a:rPr lang="ru-RU" sz="1600" dirty="0" smtClean="0">
                <a:latin typeface="Comic Sans MS" panose="030F0702030302020204" pitchFamily="66" charset="0"/>
              </a:rPr>
              <a:t>ежемесячное </a:t>
            </a:r>
            <a:r>
              <a:rPr lang="ru-RU" sz="1600" dirty="0">
                <a:latin typeface="Comic Sans MS" panose="030F0702030302020204" pitchFamily="66" charset="0"/>
              </a:rPr>
              <a:t>пособие женщине, вставшей на учет в медицинской организации в ранние сроки беременности, и (или) ежемесячное пособие на ребенка в возрасте от 8 до 17 лет (единственному родителю) в соответствии с постановлением Правительства Российской Федерации от 28 июня 2021 г. N 1037.</a:t>
            </a:r>
          </a:p>
          <a:p>
            <a:pPr>
              <a:lnSpc>
                <a:spcPts val="1500"/>
              </a:lnSpc>
            </a:pPr>
            <a:endParaRPr lang="ru-RU" sz="16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04362" y="152096"/>
            <a:ext cx="7886700" cy="1325563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Меры финансовой поддержки</a:t>
            </a:r>
            <a:endParaRPr lang="ru-RU" sz="5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055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98408" y="1437436"/>
            <a:ext cx="8790316" cy="5662103"/>
          </a:xfrm>
        </p:spPr>
        <p:txBody>
          <a:bodyPr>
            <a:normAutofit fontScale="70000" lnSpcReduction="20000"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пособие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по временной нетрудоспособности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(частично не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входит в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2-НДФЛ)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при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необходимости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отражения дохода смотрим на то, кто является собственником, а не на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то, чей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счет они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зачислены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денежные переводы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между своими счетами,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между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супругами и (или) несовершеннолетними детьми  по общему правилу, в разделе 1 справки не указываются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в части компенсаций общее правило: если есть отчетность, то – не доход, если нет  отчетности - доход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материнский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(семейный) капитал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указывается,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в случае если в отчетном периоде служащий или супруг распорядились этими средствами полностью либо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частично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возвращение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денежных средств на покупку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Т.Р.У для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третьих лиц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не доход, если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факт такой оплаты может быть подтвержден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не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указываются сведения о денежных средствах, полученных в качестве бонусных баллов, бонусов на накопительных дисконтных картах, начисленных банками и иными организациями за пользование их услугами, в том числе в виде денежных средств ("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кешбэк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сервис"), включая т.н. "туристический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кешбэк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", "детский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кешбэк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" и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др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ru-RU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ru-RU" dirty="0" smtClean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ru-RU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ru-RU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73374" y="0"/>
            <a:ext cx="7886700" cy="132556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Сведения о доходах</a:t>
            </a:r>
            <a:endParaRPr lang="ru-RU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199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392" y="0"/>
            <a:ext cx="8219256" cy="119675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Представление сведений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индивидуальными предпринимателями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24434820"/>
              </p:ext>
            </p:extLst>
          </p:nvPr>
        </p:nvGraphicFramePr>
        <p:xfrm>
          <a:off x="179512" y="1600200"/>
          <a:ext cx="8784976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175" t="4104" r="14175" b="71659"/>
          <a:stretch/>
        </p:blipFill>
        <p:spPr bwMode="auto">
          <a:xfrm>
            <a:off x="186853" y="1772815"/>
            <a:ext cx="1951892" cy="8264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301" t="22937" r="23857" b="54125"/>
          <a:stretch/>
        </p:blipFill>
        <p:spPr bwMode="auto">
          <a:xfrm>
            <a:off x="186853" y="3068960"/>
            <a:ext cx="1951892" cy="807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685" t="42781" r="24180" b="36892"/>
          <a:stretch/>
        </p:blipFill>
        <p:spPr bwMode="auto">
          <a:xfrm>
            <a:off x="201207" y="4326487"/>
            <a:ext cx="1923183" cy="800430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629" t="62190" r="20630" b="17957"/>
          <a:stretch/>
        </p:blipFill>
        <p:spPr bwMode="auto">
          <a:xfrm>
            <a:off x="248012" y="5627077"/>
            <a:ext cx="1876378" cy="761904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9331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3878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Раздел 2. Сведения о расходах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자유형: 도형 48">
            <a:extLst>
              <a:ext uri="{FF2B5EF4-FFF2-40B4-BE49-F238E27FC236}">
                <a16:creationId xmlns="" xmlns:a16="http://schemas.microsoft.com/office/drawing/2014/main" xmlns:lc="http://schemas.openxmlformats.org/drawingml/2006/lockedCanvas" id="{646AC701-2120-4CB2-9487-3B20D87E5E38}"/>
              </a:ext>
            </a:extLst>
          </p:cNvPr>
          <p:cNvSpPr>
            <a:spLocks noChangeAspect="1"/>
          </p:cNvSpPr>
          <p:nvPr/>
        </p:nvSpPr>
        <p:spPr>
          <a:xfrm rot="10800000">
            <a:off x="459936" y="855880"/>
            <a:ext cx="904573" cy="1501406"/>
          </a:xfrm>
          <a:custGeom>
            <a:avLst/>
            <a:gdLst>
              <a:gd name="connsiteX0" fmla="*/ 1047232 w 1957642"/>
              <a:gd name="connsiteY0" fmla="*/ 5654 h 3249282"/>
              <a:gd name="connsiteX1" fmla="*/ 1030640 w 1957642"/>
              <a:gd name="connsiteY1" fmla="*/ 5654 h 3249282"/>
              <a:gd name="connsiteX2" fmla="*/ 1048024 w 1957642"/>
              <a:gd name="connsiteY2" fmla="*/ 0 h 3249282"/>
              <a:gd name="connsiteX3" fmla="*/ 1160845 w 1957642"/>
              <a:gd name="connsiteY3" fmla="*/ 2127215 h 3249282"/>
              <a:gd name="connsiteX4" fmla="*/ 1196036 w 1957642"/>
              <a:gd name="connsiteY4" fmla="*/ 2120110 h 3249282"/>
              <a:gd name="connsiteX5" fmla="*/ 1237844 w 1957642"/>
              <a:gd name="connsiteY5" fmla="*/ 2120446 h 3249282"/>
              <a:gd name="connsiteX6" fmla="*/ 1296213 w 1957642"/>
              <a:gd name="connsiteY6" fmla="*/ 2029106 h 3249282"/>
              <a:gd name="connsiteX7" fmla="*/ 1397562 w 1957642"/>
              <a:gd name="connsiteY7" fmla="*/ 1825853 h 3249282"/>
              <a:gd name="connsiteX8" fmla="*/ 1777778 w 1957642"/>
              <a:gd name="connsiteY8" fmla="*/ 1099228 h 3249282"/>
              <a:gd name="connsiteX9" fmla="*/ 980978 w 1957642"/>
              <a:gd name="connsiteY9" fmla="*/ 301427 h 3249282"/>
              <a:gd name="connsiteX10" fmla="*/ 980978 w 1957642"/>
              <a:gd name="connsiteY10" fmla="*/ 301625 h 3249282"/>
              <a:gd name="connsiteX11" fmla="*/ 978823 w 1957642"/>
              <a:gd name="connsiteY11" fmla="*/ 301459 h 3249282"/>
              <a:gd name="connsiteX12" fmla="*/ 976666 w 1957642"/>
              <a:gd name="connsiteY12" fmla="*/ 301625 h 3249282"/>
              <a:gd name="connsiteX13" fmla="*/ 976666 w 1957642"/>
              <a:gd name="connsiteY13" fmla="*/ 301427 h 3249282"/>
              <a:gd name="connsiteX14" fmla="*/ 179865 w 1957642"/>
              <a:gd name="connsiteY14" fmla="*/ 1099228 h 3249282"/>
              <a:gd name="connsiteX15" fmla="*/ 560081 w 1957642"/>
              <a:gd name="connsiteY15" fmla="*/ 1825853 h 3249282"/>
              <a:gd name="connsiteX16" fmla="*/ 661430 w 1957642"/>
              <a:gd name="connsiteY16" fmla="*/ 2029106 h 3249282"/>
              <a:gd name="connsiteX17" fmla="*/ 719799 w 1957642"/>
              <a:gd name="connsiteY17" fmla="*/ 2120446 h 3249282"/>
              <a:gd name="connsiteX18" fmla="*/ 770760 w 1957642"/>
              <a:gd name="connsiteY18" fmla="*/ 2120037 h 3249282"/>
              <a:gd name="connsiteX19" fmla="*/ 806315 w 1957642"/>
              <a:gd name="connsiteY19" fmla="*/ 2127215 h 3249282"/>
              <a:gd name="connsiteX20" fmla="*/ 1319520 w 1957642"/>
              <a:gd name="connsiteY20" fmla="*/ 2263042 h 3249282"/>
              <a:gd name="connsiteX21" fmla="*/ 978823 w 1957642"/>
              <a:gd name="connsiteY21" fmla="*/ 2261822 h 3249282"/>
              <a:gd name="connsiteX22" fmla="*/ 638123 w 1957642"/>
              <a:gd name="connsiteY22" fmla="*/ 2263042 h 3249282"/>
              <a:gd name="connsiteX23" fmla="*/ 513100 w 1957642"/>
              <a:gd name="connsiteY23" fmla="*/ 2169534 h 3249282"/>
              <a:gd name="connsiteX24" fmla="*/ 465828 w 1957642"/>
              <a:gd name="connsiteY24" fmla="*/ 1970355 h 3249282"/>
              <a:gd name="connsiteX25" fmla="*/ 0 w 1957642"/>
              <a:gd name="connsiteY25" fmla="*/ 1080372 h 3249282"/>
              <a:gd name="connsiteX26" fmla="*/ 976988 w 1957642"/>
              <a:gd name="connsiteY26" fmla="*/ 103385 h 3249282"/>
              <a:gd name="connsiteX27" fmla="*/ 978823 w 1957642"/>
              <a:gd name="connsiteY27" fmla="*/ 103526 h 3249282"/>
              <a:gd name="connsiteX28" fmla="*/ 980656 w 1957642"/>
              <a:gd name="connsiteY28" fmla="*/ 103385 h 3249282"/>
              <a:gd name="connsiteX29" fmla="*/ 1957642 w 1957642"/>
              <a:gd name="connsiteY29" fmla="*/ 1080372 h 3249282"/>
              <a:gd name="connsiteX30" fmla="*/ 1491816 w 1957642"/>
              <a:gd name="connsiteY30" fmla="*/ 1970355 h 3249282"/>
              <a:gd name="connsiteX31" fmla="*/ 1444543 w 1957642"/>
              <a:gd name="connsiteY31" fmla="*/ 2169534 h 3249282"/>
              <a:gd name="connsiteX32" fmla="*/ 1319520 w 1957642"/>
              <a:gd name="connsiteY32" fmla="*/ 2263042 h 3249282"/>
              <a:gd name="connsiteX33" fmla="*/ 1407452 w 1957642"/>
              <a:gd name="connsiteY33" fmla="*/ 2485514 h 3249282"/>
              <a:gd name="connsiteX34" fmla="*/ 558453 w 1957642"/>
              <a:gd name="connsiteY34" fmla="*/ 2485514 h 3249282"/>
              <a:gd name="connsiteX35" fmla="*/ 491321 w 1957642"/>
              <a:gd name="connsiteY35" fmla="*/ 2418383 h 3249282"/>
              <a:gd name="connsiteX36" fmla="*/ 491321 w 1957642"/>
              <a:gd name="connsiteY36" fmla="*/ 2388750 h 3249282"/>
              <a:gd name="connsiteX37" fmla="*/ 558453 w 1957642"/>
              <a:gd name="connsiteY37" fmla="*/ 2321619 h 3249282"/>
              <a:gd name="connsiteX38" fmla="*/ 1407452 w 1957642"/>
              <a:gd name="connsiteY38" fmla="*/ 2321619 h 3249282"/>
              <a:gd name="connsiteX39" fmla="*/ 1474583 w 1957642"/>
              <a:gd name="connsiteY39" fmla="*/ 2388750 h 3249282"/>
              <a:gd name="connsiteX40" fmla="*/ 1474583 w 1957642"/>
              <a:gd name="connsiteY40" fmla="*/ 2418383 h 3249282"/>
              <a:gd name="connsiteX41" fmla="*/ 1407452 w 1957642"/>
              <a:gd name="connsiteY41" fmla="*/ 2485514 h 3249282"/>
              <a:gd name="connsiteX42" fmla="*/ 1374676 w 1957642"/>
              <a:gd name="connsiteY42" fmla="*/ 2707334 h 3249282"/>
              <a:gd name="connsiteX43" fmla="*/ 591228 w 1957642"/>
              <a:gd name="connsiteY43" fmla="*/ 2707334 h 3249282"/>
              <a:gd name="connsiteX44" fmla="*/ 524097 w 1957642"/>
              <a:gd name="connsiteY44" fmla="*/ 2640203 h 3249282"/>
              <a:gd name="connsiteX45" fmla="*/ 524097 w 1957642"/>
              <a:gd name="connsiteY45" fmla="*/ 2610570 h 3249282"/>
              <a:gd name="connsiteX46" fmla="*/ 591228 w 1957642"/>
              <a:gd name="connsiteY46" fmla="*/ 2543440 h 3249282"/>
              <a:gd name="connsiteX47" fmla="*/ 1374676 w 1957642"/>
              <a:gd name="connsiteY47" fmla="*/ 2543440 h 3249282"/>
              <a:gd name="connsiteX48" fmla="*/ 1441808 w 1957642"/>
              <a:gd name="connsiteY48" fmla="*/ 2610570 h 3249282"/>
              <a:gd name="connsiteX49" fmla="*/ 1441808 w 1957642"/>
              <a:gd name="connsiteY49" fmla="*/ 2640203 h 3249282"/>
              <a:gd name="connsiteX50" fmla="*/ 1374676 w 1957642"/>
              <a:gd name="connsiteY50" fmla="*/ 2707334 h 3249282"/>
              <a:gd name="connsiteX51" fmla="*/ 1341902 w 1957642"/>
              <a:gd name="connsiteY51" fmla="*/ 2929154 h 3249282"/>
              <a:gd name="connsiteX52" fmla="*/ 624004 w 1957642"/>
              <a:gd name="connsiteY52" fmla="*/ 2929154 h 3249282"/>
              <a:gd name="connsiteX53" fmla="*/ 556873 w 1957642"/>
              <a:gd name="connsiteY53" fmla="*/ 2862023 h 3249282"/>
              <a:gd name="connsiteX54" fmla="*/ 556873 w 1957642"/>
              <a:gd name="connsiteY54" fmla="*/ 2832390 h 3249282"/>
              <a:gd name="connsiteX55" fmla="*/ 624004 w 1957642"/>
              <a:gd name="connsiteY55" fmla="*/ 2765259 h 3249282"/>
              <a:gd name="connsiteX56" fmla="*/ 1341902 w 1957642"/>
              <a:gd name="connsiteY56" fmla="*/ 2765259 h 3249282"/>
              <a:gd name="connsiteX57" fmla="*/ 1409033 w 1957642"/>
              <a:gd name="connsiteY57" fmla="*/ 2832390 h 3249282"/>
              <a:gd name="connsiteX58" fmla="*/ 1409033 w 1957642"/>
              <a:gd name="connsiteY58" fmla="*/ 2862023 h 3249282"/>
              <a:gd name="connsiteX59" fmla="*/ 1341902 w 1957642"/>
              <a:gd name="connsiteY59" fmla="*/ 2929154 h 3249282"/>
              <a:gd name="connsiteX60" fmla="*/ 982953 w 1957642"/>
              <a:gd name="connsiteY60" fmla="*/ 3249282 h 3249282"/>
              <a:gd name="connsiteX61" fmla="*/ 622424 w 1957642"/>
              <a:gd name="connsiteY61" fmla="*/ 3118181 h 3249282"/>
              <a:gd name="connsiteX62" fmla="*/ 622424 w 1957642"/>
              <a:gd name="connsiteY62" fmla="*/ 2987080 h 3249282"/>
              <a:gd name="connsiteX63" fmla="*/ 1343482 w 1957642"/>
              <a:gd name="connsiteY63" fmla="*/ 2987080 h 3249282"/>
              <a:gd name="connsiteX64" fmla="*/ 1343482 w 1957642"/>
              <a:gd name="connsiteY64" fmla="*/ 3118181 h 3249282"/>
              <a:gd name="connsiteX65" fmla="*/ 982953 w 1957642"/>
              <a:gd name="connsiteY65" fmla="*/ 3249282 h 3249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957642" h="3249282">
                <a:moveTo>
                  <a:pt x="1047232" y="5654"/>
                </a:moveTo>
                <a:lnTo>
                  <a:pt x="1030640" y="5654"/>
                </a:lnTo>
                <a:lnTo>
                  <a:pt x="1048024" y="0"/>
                </a:lnTo>
                <a:close/>
                <a:moveTo>
                  <a:pt x="1160845" y="2127215"/>
                </a:moveTo>
                <a:lnTo>
                  <a:pt x="1196036" y="2120110"/>
                </a:lnTo>
                <a:lnTo>
                  <a:pt x="1237844" y="2120446"/>
                </a:lnTo>
                <a:cubicBezTo>
                  <a:pt x="1308896" y="2116324"/>
                  <a:pt x="1283850" y="2108399"/>
                  <a:pt x="1296213" y="2029106"/>
                </a:cubicBezTo>
                <a:cubicBezTo>
                  <a:pt x="1327247" y="1916021"/>
                  <a:pt x="1321193" y="1914210"/>
                  <a:pt x="1397562" y="1825853"/>
                </a:cubicBezTo>
                <a:cubicBezTo>
                  <a:pt x="1565052" y="1691460"/>
                  <a:pt x="1777778" y="1397289"/>
                  <a:pt x="1777778" y="1099228"/>
                </a:cubicBezTo>
                <a:cubicBezTo>
                  <a:pt x="1777778" y="658937"/>
                  <a:pt x="1421136" y="301944"/>
                  <a:pt x="980978" y="301427"/>
                </a:cubicBezTo>
                <a:lnTo>
                  <a:pt x="980978" y="301625"/>
                </a:lnTo>
                <a:lnTo>
                  <a:pt x="978823" y="301459"/>
                </a:lnTo>
                <a:lnTo>
                  <a:pt x="976666" y="301625"/>
                </a:lnTo>
                <a:lnTo>
                  <a:pt x="976666" y="301427"/>
                </a:lnTo>
                <a:cubicBezTo>
                  <a:pt x="536507" y="301944"/>
                  <a:pt x="179865" y="658937"/>
                  <a:pt x="179865" y="1099228"/>
                </a:cubicBezTo>
                <a:cubicBezTo>
                  <a:pt x="179865" y="1397289"/>
                  <a:pt x="392591" y="1691460"/>
                  <a:pt x="560081" y="1825853"/>
                </a:cubicBezTo>
                <a:cubicBezTo>
                  <a:pt x="636451" y="1914210"/>
                  <a:pt x="630396" y="1916021"/>
                  <a:pt x="661430" y="2029106"/>
                </a:cubicBezTo>
                <a:cubicBezTo>
                  <a:pt x="673794" y="2108399"/>
                  <a:pt x="648747" y="2116324"/>
                  <a:pt x="719799" y="2120446"/>
                </a:cubicBezTo>
                <a:lnTo>
                  <a:pt x="770760" y="2120037"/>
                </a:lnTo>
                <a:lnTo>
                  <a:pt x="806315" y="2127215"/>
                </a:lnTo>
                <a:close/>
                <a:moveTo>
                  <a:pt x="1319520" y="2263042"/>
                </a:moveTo>
                <a:lnTo>
                  <a:pt x="978823" y="2261822"/>
                </a:lnTo>
                <a:lnTo>
                  <a:pt x="638123" y="2263042"/>
                </a:lnTo>
                <a:cubicBezTo>
                  <a:pt x="577778" y="2263042"/>
                  <a:pt x="547241" y="2240386"/>
                  <a:pt x="513100" y="2169534"/>
                </a:cubicBezTo>
                <a:cubicBezTo>
                  <a:pt x="499969" y="2077754"/>
                  <a:pt x="526938" y="2040759"/>
                  <a:pt x="465828" y="1970355"/>
                </a:cubicBezTo>
                <a:cubicBezTo>
                  <a:pt x="260705" y="1805868"/>
                  <a:pt x="0" y="1445504"/>
                  <a:pt x="0" y="1080372"/>
                </a:cubicBezTo>
                <a:cubicBezTo>
                  <a:pt x="0" y="540796"/>
                  <a:pt x="437413" y="103385"/>
                  <a:pt x="976988" y="103385"/>
                </a:cubicBezTo>
                <a:lnTo>
                  <a:pt x="978823" y="103526"/>
                </a:lnTo>
                <a:lnTo>
                  <a:pt x="980656" y="103385"/>
                </a:lnTo>
                <a:cubicBezTo>
                  <a:pt x="1520231" y="103385"/>
                  <a:pt x="1957642" y="540796"/>
                  <a:pt x="1957642" y="1080372"/>
                </a:cubicBezTo>
                <a:cubicBezTo>
                  <a:pt x="1957642" y="1445504"/>
                  <a:pt x="1696938" y="1805868"/>
                  <a:pt x="1491816" y="1970355"/>
                </a:cubicBezTo>
                <a:cubicBezTo>
                  <a:pt x="1430706" y="2040759"/>
                  <a:pt x="1457674" y="2077754"/>
                  <a:pt x="1444543" y="2169534"/>
                </a:cubicBezTo>
                <a:cubicBezTo>
                  <a:pt x="1410403" y="2240386"/>
                  <a:pt x="1379867" y="2263042"/>
                  <a:pt x="1319520" y="2263042"/>
                </a:cubicBezTo>
                <a:close/>
                <a:moveTo>
                  <a:pt x="1407452" y="2485514"/>
                </a:moveTo>
                <a:lnTo>
                  <a:pt x="558453" y="2485514"/>
                </a:lnTo>
                <a:cubicBezTo>
                  <a:pt x="521377" y="2485514"/>
                  <a:pt x="491321" y="2455458"/>
                  <a:pt x="491321" y="2418383"/>
                </a:cubicBezTo>
                <a:lnTo>
                  <a:pt x="491321" y="2388750"/>
                </a:lnTo>
                <a:cubicBezTo>
                  <a:pt x="491321" y="2351675"/>
                  <a:pt x="521377" y="2321619"/>
                  <a:pt x="558453" y="2321619"/>
                </a:cubicBezTo>
                <a:lnTo>
                  <a:pt x="1407452" y="2321619"/>
                </a:lnTo>
                <a:cubicBezTo>
                  <a:pt x="1444528" y="2321619"/>
                  <a:pt x="1474583" y="2351675"/>
                  <a:pt x="1474583" y="2388750"/>
                </a:cubicBezTo>
                <a:lnTo>
                  <a:pt x="1474583" y="2418383"/>
                </a:lnTo>
                <a:cubicBezTo>
                  <a:pt x="1474583" y="2455458"/>
                  <a:pt x="1444528" y="2485514"/>
                  <a:pt x="1407452" y="2485514"/>
                </a:cubicBezTo>
                <a:close/>
                <a:moveTo>
                  <a:pt x="1374676" y="2707334"/>
                </a:moveTo>
                <a:lnTo>
                  <a:pt x="591228" y="2707334"/>
                </a:lnTo>
                <a:cubicBezTo>
                  <a:pt x="554153" y="2707334"/>
                  <a:pt x="524097" y="2677278"/>
                  <a:pt x="524097" y="2640203"/>
                </a:cubicBezTo>
                <a:lnTo>
                  <a:pt x="524097" y="2610570"/>
                </a:lnTo>
                <a:cubicBezTo>
                  <a:pt x="524097" y="2573495"/>
                  <a:pt x="554153" y="2543440"/>
                  <a:pt x="591228" y="2543440"/>
                </a:cubicBezTo>
                <a:lnTo>
                  <a:pt x="1374676" y="2543440"/>
                </a:lnTo>
                <a:cubicBezTo>
                  <a:pt x="1411752" y="2543440"/>
                  <a:pt x="1441808" y="2573495"/>
                  <a:pt x="1441808" y="2610570"/>
                </a:cubicBezTo>
                <a:lnTo>
                  <a:pt x="1441808" y="2640203"/>
                </a:lnTo>
                <a:cubicBezTo>
                  <a:pt x="1441808" y="2677278"/>
                  <a:pt x="1411752" y="2707334"/>
                  <a:pt x="1374676" y="2707334"/>
                </a:cubicBezTo>
                <a:close/>
                <a:moveTo>
                  <a:pt x="1341902" y="2929154"/>
                </a:moveTo>
                <a:lnTo>
                  <a:pt x="624004" y="2929154"/>
                </a:lnTo>
                <a:cubicBezTo>
                  <a:pt x="586929" y="2929154"/>
                  <a:pt x="556873" y="2899098"/>
                  <a:pt x="556873" y="2862023"/>
                </a:cubicBezTo>
                <a:lnTo>
                  <a:pt x="556873" y="2832390"/>
                </a:lnTo>
                <a:cubicBezTo>
                  <a:pt x="556873" y="2795315"/>
                  <a:pt x="586929" y="2765259"/>
                  <a:pt x="624004" y="2765259"/>
                </a:cubicBezTo>
                <a:lnTo>
                  <a:pt x="1341902" y="2765259"/>
                </a:lnTo>
                <a:cubicBezTo>
                  <a:pt x="1378978" y="2765259"/>
                  <a:pt x="1409033" y="2795315"/>
                  <a:pt x="1409033" y="2832390"/>
                </a:cubicBezTo>
                <a:lnTo>
                  <a:pt x="1409033" y="2862023"/>
                </a:lnTo>
                <a:cubicBezTo>
                  <a:pt x="1409033" y="2899098"/>
                  <a:pt x="1378978" y="2929154"/>
                  <a:pt x="1341902" y="2929154"/>
                </a:cubicBezTo>
                <a:close/>
                <a:moveTo>
                  <a:pt x="982953" y="3249282"/>
                </a:moveTo>
                <a:cubicBezTo>
                  <a:pt x="783838" y="3249282"/>
                  <a:pt x="622424" y="3190586"/>
                  <a:pt x="622424" y="3118181"/>
                </a:cubicBezTo>
                <a:lnTo>
                  <a:pt x="622424" y="2987080"/>
                </a:lnTo>
                <a:lnTo>
                  <a:pt x="1343482" y="2987080"/>
                </a:lnTo>
                <a:lnTo>
                  <a:pt x="1343482" y="3118181"/>
                </a:lnTo>
                <a:cubicBezTo>
                  <a:pt x="1343482" y="3190586"/>
                  <a:pt x="1182068" y="3249282"/>
                  <a:pt x="982953" y="3249282"/>
                </a:cubicBezTo>
                <a:close/>
              </a:path>
            </a:pathLst>
          </a:custGeom>
          <a:solidFill>
            <a:srgbClr val="F078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/>
          </a:p>
        </p:txBody>
      </p:sp>
      <p:sp>
        <p:nvSpPr>
          <p:cNvPr id="6" name="Rectangle 79">
            <a:extLst>
              <a:ext uri="{FF2B5EF4-FFF2-40B4-BE49-F238E27FC236}">
                <a16:creationId xmlns="" xmlns:a16="http://schemas.microsoft.com/office/drawing/2014/main" xmlns:lc="http://schemas.openxmlformats.org/drawingml/2006/lockedCanvas" id="{B5AF3795-A2F1-47D1-92CC-350D43672DD5}"/>
              </a:ext>
            </a:extLst>
          </p:cNvPr>
          <p:cNvSpPr/>
          <p:nvPr/>
        </p:nvSpPr>
        <p:spPr>
          <a:xfrm>
            <a:off x="886417" y="-1223169"/>
            <a:ext cx="47408" cy="2075399"/>
          </a:xfrm>
          <a:prstGeom prst="rect">
            <a:avLst/>
          </a:prstGeom>
          <a:solidFill>
            <a:srgbClr val="F078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/>
          </a:p>
        </p:txBody>
      </p:sp>
      <p:sp>
        <p:nvSpPr>
          <p:cNvPr id="10" name="Freeform 432"/>
          <p:cNvSpPr>
            <a:spLocks/>
          </p:cNvSpPr>
          <p:nvPr/>
        </p:nvSpPr>
        <p:spPr bwMode="auto">
          <a:xfrm>
            <a:off x="675684" y="1678496"/>
            <a:ext cx="473075" cy="412751"/>
          </a:xfrm>
          <a:custGeom>
            <a:avLst/>
            <a:gdLst>
              <a:gd name="connsiteX0" fmla="*/ 349183 w 473075"/>
              <a:gd name="connsiteY0" fmla="*/ 334963 h 412751"/>
              <a:gd name="connsiteX1" fmla="*/ 355147 w 473075"/>
              <a:gd name="connsiteY1" fmla="*/ 335355 h 412751"/>
              <a:gd name="connsiteX2" fmla="*/ 360712 w 473075"/>
              <a:gd name="connsiteY2" fmla="*/ 336532 h 412751"/>
              <a:gd name="connsiteX3" fmla="*/ 365880 w 473075"/>
              <a:gd name="connsiteY3" fmla="*/ 338493 h 412751"/>
              <a:gd name="connsiteX4" fmla="*/ 370783 w 473075"/>
              <a:gd name="connsiteY4" fmla="*/ 341108 h 412751"/>
              <a:gd name="connsiteX5" fmla="*/ 375288 w 473075"/>
              <a:gd name="connsiteY5" fmla="*/ 344376 h 412751"/>
              <a:gd name="connsiteX6" fmla="*/ 379131 w 473075"/>
              <a:gd name="connsiteY6" fmla="*/ 348167 h 412751"/>
              <a:gd name="connsiteX7" fmla="*/ 382444 w 473075"/>
              <a:gd name="connsiteY7" fmla="*/ 352613 h 412751"/>
              <a:gd name="connsiteX8" fmla="*/ 385227 w 473075"/>
              <a:gd name="connsiteY8" fmla="*/ 357450 h 412751"/>
              <a:gd name="connsiteX9" fmla="*/ 387215 w 473075"/>
              <a:gd name="connsiteY9" fmla="*/ 362548 h 412751"/>
              <a:gd name="connsiteX10" fmla="*/ 388540 w 473075"/>
              <a:gd name="connsiteY10" fmla="*/ 368039 h 412751"/>
              <a:gd name="connsiteX11" fmla="*/ 388937 w 473075"/>
              <a:gd name="connsiteY11" fmla="*/ 373922 h 412751"/>
              <a:gd name="connsiteX12" fmla="*/ 388540 w 473075"/>
              <a:gd name="connsiteY12" fmla="*/ 379675 h 412751"/>
              <a:gd name="connsiteX13" fmla="*/ 387215 w 473075"/>
              <a:gd name="connsiteY13" fmla="*/ 385035 h 412751"/>
              <a:gd name="connsiteX14" fmla="*/ 385227 w 473075"/>
              <a:gd name="connsiteY14" fmla="*/ 390265 h 412751"/>
              <a:gd name="connsiteX15" fmla="*/ 382444 w 473075"/>
              <a:gd name="connsiteY15" fmla="*/ 395102 h 412751"/>
              <a:gd name="connsiteX16" fmla="*/ 379131 w 473075"/>
              <a:gd name="connsiteY16" fmla="*/ 399285 h 412751"/>
              <a:gd name="connsiteX17" fmla="*/ 375288 w 473075"/>
              <a:gd name="connsiteY17" fmla="*/ 403338 h 412751"/>
              <a:gd name="connsiteX18" fmla="*/ 370783 w 473075"/>
              <a:gd name="connsiteY18" fmla="*/ 406607 h 412751"/>
              <a:gd name="connsiteX19" fmla="*/ 365880 w 473075"/>
              <a:gd name="connsiteY19" fmla="*/ 409091 h 412751"/>
              <a:gd name="connsiteX20" fmla="*/ 360712 w 473075"/>
              <a:gd name="connsiteY20" fmla="*/ 411052 h 412751"/>
              <a:gd name="connsiteX21" fmla="*/ 355147 w 473075"/>
              <a:gd name="connsiteY21" fmla="*/ 412359 h 412751"/>
              <a:gd name="connsiteX22" fmla="*/ 349183 w 473075"/>
              <a:gd name="connsiteY22" fmla="*/ 412751 h 412751"/>
              <a:gd name="connsiteX23" fmla="*/ 343485 w 473075"/>
              <a:gd name="connsiteY23" fmla="*/ 412359 h 412751"/>
              <a:gd name="connsiteX24" fmla="*/ 337787 w 473075"/>
              <a:gd name="connsiteY24" fmla="*/ 411052 h 412751"/>
              <a:gd name="connsiteX25" fmla="*/ 332487 w 473075"/>
              <a:gd name="connsiteY25" fmla="*/ 409091 h 412751"/>
              <a:gd name="connsiteX26" fmla="*/ 327584 w 473075"/>
              <a:gd name="connsiteY26" fmla="*/ 406607 h 412751"/>
              <a:gd name="connsiteX27" fmla="*/ 323211 w 473075"/>
              <a:gd name="connsiteY27" fmla="*/ 403338 h 412751"/>
              <a:gd name="connsiteX28" fmla="*/ 319368 w 473075"/>
              <a:gd name="connsiteY28" fmla="*/ 399285 h 412751"/>
              <a:gd name="connsiteX29" fmla="*/ 315923 w 473075"/>
              <a:gd name="connsiteY29" fmla="*/ 395102 h 412751"/>
              <a:gd name="connsiteX30" fmla="*/ 313273 w 473075"/>
              <a:gd name="connsiteY30" fmla="*/ 390265 h 412751"/>
              <a:gd name="connsiteX31" fmla="*/ 311285 w 473075"/>
              <a:gd name="connsiteY31" fmla="*/ 385035 h 412751"/>
              <a:gd name="connsiteX32" fmla="*/ 309960 w 473075"/>
              <a:gd name="connsiteY32" fmla="*/ 379675 h 412751"/>
              <a:gd name="connsiteX33" fmla="*/ 309562 w 473075"/>
              <a:gd name="connsiteY33" fmla="*/ 373922 h 412751"/>
              <a:gd name="connsiteX34" fmla="*/ 309960 w 473075"/>
              <a:gd name="connsiteY34" fmla="*/ 368039 h 412751"/>
              <a:gd name="connsiteX35" fmla="*/ 311285 w 473075"/>
              <a:gd name="connsiteY35" fmla="*/ 362548 h 412751"/>
              <a:gd name="connsiteX36" fmla="*/ 313273 w 473075"/>
              <a:gd name="connsiteY36" fmla="*/ 357450 h 412751"/>
              <a:gd name="connsiteX37" fmla="*/ 315923 w 473075"/>
              <a:gd name="connsiteY37" fmla="*/ 352613 h 412751"/>
              <a:gd name="connsiteX38" fmla="*/ 319368 w 473075"/>
              <a:gd name="connsiteY38" fmla="*/ 348167 h 412751"/>
              <a:gd name="connsiteX39" fmla="*/ 323211 w 473075"/>
              <a:gd name="connsiteY39" fmla="*/ 344376 h 412751"/>
              <a:gd name="connsiteX40" fmla="*/ 327584 w 473075"/>
              <a:gd name="connsiteY40" fmla="*/ 341108 h 412751"/>
              <a:gd name="connsiteX41" fmla="*/ 332487 w 473075"/>
              <a:gd name="connsiteY41" fmla="*/ 338493 h 412751"/>
              <a:gd name="connsiteX42" fmla="*/ 337787 w 473075"/>
              <a:gd name="connsiteY42" fmla="*/ 336532 h 412751"/>
              <a:gd name="connsiteX43" fmla="*/ 343485 w 473075"/>
              <a:gd name="connsiteY43" fmla="*/ 335355 h 412751"/>
              <a:gd name="connsiteX44" fmla="*/ 177071 w 473075"/>
              <a:gd name="connsiteY44" fmla="*/ 334963 h 412751"/>
              <a:gd name="connsiteX45" fmla="*/ 182785 w 473075"/>
              <a:gd name="connsiteY45" fmla="*/ 335355 h 412751"/>
              <a:gd name="connsiteX46" fmla="*/ 188239 w 473075"/>
              <a:gd name="connsiteY46" fmla="*/ 336532 h 412751"/>
              <a:gd name="connsiteX47" fmla="*/ 193563 w 473075"/>
              <a:gd name="connsiteY47" fmla="*/ 338493 h 412751"/>
              <a:gd name="connsiteX48" fmla="*/ 198108 w 473075"/>
              <a:gd name="connsiteY48" fmla="*/ 341108 h 412751"/>
              <a:gd name="connsiteX49" fmla="*/ 202524 w 473075"/>
              <a:gd name="connsiteY49" fmla="*/ 344376 h 412751"/>
              <a:gd name="connsiteX50" fmla="*/ 206289 w 473075"/>
              <a:gd name="connsiteY50" fmla="*/ 348167 h 412751"/>
              <a:gd name="connsiteX51" fmla="*/ 209666 w 473075"/>
              <a:gd name="connsiteY51" fmla="*/ 352613 h 412751"/>
              <a:gd name="connsiteX52" fmla="*/ 212263 w 473075"/>
              <a:gd name="connsiteY52" fmla="*/ 357450 h 412751"/>
              <a:gd name="connsiteX53" fmla="*/ 214211 w 473075"/>
              <a:gd name="connsiteY53" fmla="*/ 362548 h 412751"/>
              <a:gd name="connsiteX54" fmla="*/ 215510 w 473075"/>
              <a:gd name="connsiteY54" fmla="*/ 368039 h 412751"/>
              <a:gd name="connsiteX55" fmla="*/ 215899 w 473075"/>
              <a:gd name="connsiteY55" fmla="*/ 373922 h 412751"/>
              <a:gd name="connsiteX56" fmla="*/ 215510 w 473075"/>
              <a:gd name="connsiteY56" fmla="*/ 379675 h 412751"/>
              <a:gd name="connsiteX57" fmla="*/ 214211 w 473075"/>
              <a:gd name="connsiteY57" fmla="*/ 385035 h 412751"/>
              <a:gd name="connsiteX58" fmla="*/ 212263 w 473075"/>
              <a:gd name="connsiteY58" fmla="*/ 390265 h 412751"/>
              <a:gd name="connsiteX59" fmla="*/ 209666 w 473075"/>
              <a:gd name="connsiteY59" fmla="*/ 395102 h 412751"/>
              <a:gd name="connsiteX60" fmla="*/ 206289 w 473075"/>
              <a:gd name="connsiteY60" fmla="*/ 399285 h 412751"/>
              <a:gd name="connsiteX61" fmla="*/ 202524 w 473075"/>
              <a:gd name="connsiteY61" fmla="*/ 403338 h 412751"/>
              <a:gd name="connsiteX62" fmla="*/ 198108 w 473075"/>
              <a:gd name="connsiteY62" fmla="*/ 406607 h 412751"/>
              <a:gd name="connsiteX63" fmla="*/ 193563 w 473075"/>
              <a:gd name="connsiteY63" fmla="*/ 409091 h 412751"/>
              <a:gd name="connsiteX64" fmla="*/ 188239 w 473075"/>
              <a:gd name="connsiteY64" fmla="*/ 411052 h 412751"/>
              <a:gd name="connsiteX65" fmla="*/ 182785 w 473075"/>
              <a:gd name="connsiteY65" fmla="*/ 412359 h 412751"/>
              <a:gd name="connsiteX66" fmla="*/ 177071 w 473075"/>
              <a:gd name="connsiteY66" fmla="*/ 412751 h 412751"/>
              <a:gd name="connsiteX67" fmla="*/ 171357 w 473075"/>
              <a:gd name="connsiteY67" fmla="*/ 412359 h 412751"/>
              <a:gd name="connsiteX68" fmla="*/ 165773 w 473075"/>
              <a:gd name="connsiteY68" fmla="*/ 411052 h 412751"/>
              <a:gd name="connsiteX69" fmla="*/ 160708 w 473075"/>
              <a:gd name="connsiteY69" fmla="*/ 409091 h 412751"/>
              <a:gd name="connsiteX70" fmla="*/ 155903 w 473075"/>
              <a:gd name="connsiteY70" fmla="*/ 406607 h 412751"/>
              <a:gd name="connsiteX71" fmla="*/ 151618 w 473075"/>
              <a:gd name="connsiteY71" fmla="*/ 403338 h 412751"/>
              <a:gd name="connsiteX72" fmla="*/ 147722 w 473075"/>
              <a:gd name="connsiteY72" fmla="*/ 399285 h 412751"/>
              <a:gd name="connsiteX73" fmla="*/ 144475 w 473075"/>
              <a:gd name="connsiteY73" fmla="*/ 395102 h 412751"/>
              <a:gd name="connsiteX74" fmla="*/ 141878 w 473075"/>
              <a:gd name="connsiteY74" fmla="*/ 390265 h 412751"/>
              <a:gd name="connsiteX75" fmla="*/ 139800 w 473075"/>
              <a:gd name="connsiteY75" fmla="*/ 385035 h 412751"/>
              <a:gd name="connsiteX76" fmla="*/ 138632 w 473075"/>
              <a:gd name="connsiteY76" fmla="*/ 379675 h 412751"/>
              <a:gd name="connsiteX77" fmla="*/ 138112 w 473075"/>
              <a:gd name="connsiteY77" fmla="*/ 373922 h 412751"/>
              <a:gd name="connsiteX78" fmla="*/ 138632 w 473075"/>
              <a:gd name="connsiteY78" fmla="*/ 368039 h 412751"/>
              <a:gd name="connsiteX79" fmla="*/ 139800 w 473075"/>
              <a:gd name="connsiteY79" fmla="*/ 362548 h 412751"/>
              <a:gd name="connsiteX80" fmla="*/ 141878 w 473075"/>
              <a:gd name="connsiteY80" fmla="*/ 357450 h 412751"/>
              <a:gd name="connsiteX81" fmla="*/ 144475 w 473075"/>
              <a:gd name="connsiteY81" fmla="*/ 352613 h 412751"/>
              <a:gd name="connsiteX82" fmla="*/ 147722 w 473075"/>
              <a:gd name="connsiteY82" fmla="*/ 348167 h 412751"/>
              <a:gd name="connsiteX83" fmla="*/ 151618 w 473075"/>
              <a:gd name="connsiteY83" fmla="*/ 344376 h 412751"/>
              <a:gd name="connsiteX84" fmla="*/ 155903 w 473075"/>
              <a:gd name="connsiteY84" fmla="*/ 341108 h 412751"/>
              <a:gd name="connsiteX85" fmla="*/ 160708 w 473075"/>
              <a:gd name="connsiteY85" fmla="*/ 338493 h 412751"/>
              <a:gd name="connsiteX86" fmla="*/ 165773 w 473075"/>
              <a:gd name="connsiteY86" fmla="*/ 336532 h 412751"/>
              <a:gd name="connsiteX87" fmla="*/ 171357 w 473075"/>
              <a:gd name="connsiteY87" fmla="*/ 335355 h 412751"/>
              <a:gd name="connsiteX88" fmla="*/ 23647 w 473075"/>
              <a:gd name="connsiteY88" fmla="*/ 0 h 412751"/>
              <a:gd name="connsiteX89" fmla="*/ 27742 w 473075"/>
              <a:gd name="connsiteY89" fmla="*/ 794 h 412751"/>
              <a:gd name="connsiteX90" fmla="*/ 121406 w 473075"/>
              <a:gd name="connsiteY90" fmla="*/ 24606 h 412751"/>
              <a:gd name="connsiteX91" fmla="*/ 124973 w 473075"/>
              <a:gd name="connsiteY91" fmla="*/ 25797 h 412751"/>
              <a:gd name="connsiteX92" fmla="*/ 128276 w 473075"/>
              <a:gd name="connsiteY92" fmla="*/ 27649 h 412751"/>
              <a:gd name="connsiteX93" fmla="*/ 131182 w 473075"/>
              <a:gd name="connsiteY93" fmla="*/ 30030 h 412751"/>
              <a:gd name="connsiteX94" fmla="*/ 133560 w 473075"/>
              <a:gd name="connsiteY94" fmla="*/ 32676 h 412751"/>
              <a:gd name="connsiteX95" fmla="*/ 135541 w 473075"/>
              <a:gd name="connsiteY95" fmla="*/ 35983 h 412751"/>
              <a:gd name="connsiteX96" fmla="*/ 136995 w 473075"/>
              <a:gd name="connsiteY96" fmla="*/ 39423 h 412751"/>
              <a:gd name="connsiteX97" fmla="*/ 137919 w 473075"/>
              <a:gd name="connsiteY97" fmla="*/ 43127 h 412751"/>
              <a:gd name="connsiteX98" fmla="*/ 151923 w 473075"/>
              <a:gd name="connsiteY98" fmla="*/ 157162 h 412751"/>
              <a:gd name="connsiteX99" fmla="*/ 166587 w 473075"/>
              <a:gd name="connsiteY99" fmla="*/ 274240 h 412751"/>
              <a:gd name="connsiteX100" fmla="*/ 388527 w 473075"/>
              <a:gd name="connsiteY100" fmla="*/ 274240 h 412751"/>
              <a:gd name="connsiteX101" fmla="*/ 400152 w 473075"/>
              <a:gd name="connsiteY101" fmla="*/ 235611 h 412751"/>
              <a:gd name="connsiteX102" fmla="*/ 214014 w 473075"/>
              <a:gd name="connsiteY102" fmla="*/ 235479 h 412751"/>
              <a:gd name="connsiteX103" fmla="*/ 210447 w 473075"/>
              <a:gd name="connsiteY103" fmla="*/ 235214 h 412751"/>
              <a:gd name="connsiteX104" fmla="*/ 207012 w 473075"/>
              <a:gd name="connsiteY104" fmla="*/ 234024 h 412751"/>
              <a:gd name="connsiteX105" fmla="*/ 203841 w 473075"/>
              <a:gd name="connsiteY105" fmla="*/ 232304 h 412751"/>
              <a:gd name="connsiteX106" fmla="*/ 201067 w 473075"/>
              <a:gd name="connsiteY106" fmla="*/ 230187 h 412751"/>
              <a:gd name="connsiteX107" fmla="*/ 198821 w 473075"/>
              <a:gd name="connsiteY107" fmla="*/ 227409 h 412751"/>
              <a:gd name="connsiteX108" fmla="*/ 197104 w 473075"/>
              <a:gd name="connsiteY108" fmla="*/ 224234 h 412751"/>
              <a:gd name="connsiteX109" fmla="*/ 196047 w 473075"/>
              <a:gd name="connsiteY109" fmla="*/ 220795 h 412751"/>
              <a:gd name="connsiteX110" fmla="*/ 195651 w 473075"/>
              <a:gd name="connsiteY110" fmla="*/ 217090 h 412751"/>
              <a:gd name="connsiteX111" fmla="*/ 196047 w 473075"/>
              <a:gd name="connsiteY111" fmla="*/ 213386 h 412751"/>
              <a:gd name="connsiteX112" fmla="*/ 197104 w 473075"/>
              <a:gd name="connsiteY112" fmla="*/ 209947 h 412751"/>
              <a:gd name="connsiteX113" fmla="*/ 198821 w 473075"/>
              <a:gd name="connsiteY113" fmla="*/ 206904 h 412751"/>
              <a:gd name="connsiteX114" fmla="*/ 201067 w 473075"/>
              <a:gd name="connsiteY114" fmla="*/ 204258 h 412751"/>
              <a:gd name="connsiteX115" fmla="*/ 203841 w 473075"/>
              <a:gd name="connsiteY115" fmla="*/ 201877 h 412751"/>
              <a:gd name="connsiteX116" fmla="*/ 207012 w 473075"/>
              <a:gd name="connsiteY116" fmla="*/ 200157 h 412751"/>
              <a:gd name="connsiteX117" fmla="*/ 210447 w 473075"/>
              <a:gd name="connsiteY117" fmla="*/ 199231 h 412751"/>
              <a:gd name="connsiteX118" fmla="*/ 214014 w 473075"/>
              <a:gd name="connsiteY118" fmla="*/ 198702 h 412751"/>
              <a:gd name="connsiteX119" fmla="*/ 410985 w 473075"/>
              <a:gd name="connsiteY119" fmla="*/ 198702 h 412751"/>
              <a:gd name="connsiteX120" fmla="*/ 423271 w 473075"/>
              <a:gd name="connsiteY120" fmla="*/ 157162 h 412751"/>
              <a:gd name="connsiteX121" fmla="*/ 229470 w 473075"/>
              <a:gd name="connsiteY121" fmla="*/ 157295 h 412751"/>
              <a:gd name="connsiteX122" fmla="*/ 225639 w 473075"/>
              <a:gd name="connsiteY122" fmla="*/ 156898 h 412751"/>
              <a:gd name="connsiteX123" fmla="*/ 221940 w 473075"/>
              <a:gd name="connsiteY123" fmla="*/ 155839 h 412751"/>
              <a:gd name="connsiteX124" fmla="*/ 218505 w 473075"/>
              <a:gd name="connsiteY124" fmla="*/ 153855 h 412751"/>
              <a:gd name="connsiteX125" fmla="*/ 215599 w 473075"/>
              <a:gd name="connsiteY125" fmla="*/ 151474 h 412751"/>
              <a:gd name="connsiteX126" fmla="*/ 213221 w 473075"/>
              <a:gd name="connsiteY126" fmla="*/ 148563 h 412751"/>
              <a:gd name="connsiteX127" fmla="*/ 211239 w 473075"/>
              <a:gd name="connsiteY127" fmla="*/ 145124 h 412751"/>
              <a:gd name="connsiteX128" fmla="*/ 210182 w 473075"/>
              <a:gd name="connsiteY128" fmla="*/ 141420 h 412751"/>
              <a:gd name="connsiteX129" fmla="*/ 209654 w 473075"/>
              <a:gd name="connsiteY129" fmla="*/ 137583 h 412751"/>
              <a:gd name="connsiteX130" fmla="*/ 210182 w 473075"/>
              <a:gd name="connsiteY130" fmla="*/ 133614 h 412751"/>
              <a:gd name="connsiteX131" fmla="*/ 211239 w 473075"/>
              <a:gd name="connsiteY131" fmla="*/ 129910 h 412751"/>
              <a:gd name="connsiteX132" fmla="*/ 213221 w 473075"/>
              <a:gd name="connsiteY132" fmla="*/ 126471 h 412751"/>
              <a:gd name="connsiteX133" fmla="*/ 215599 w 473075"/>
              <a:gd name="connsiteY133" fmla="*/ 123560 h 412751"/>
              <a:gd name="connsiteX134" fmla="*/ 218505 w 473075"/>
              <a:gd name="connsiteY134" fmla="*/ 121047 h 412751"/>
              <a:gd name="connsiteX135" fmla="*/ 221940 w 473075"/>
              <a:gd name="connsiteY135" fmla="*/ 119195 h 412751"/>
              <a:gd name="connsiteX136" fmla="*/ 225639 w 473075"/>
              <a:gd name="connsiteY136" fmla="*/ 118136 h 412751"/>
              <a:gd name="connsiteX137" fmla="*/ 229470 w 473075"/>
              <a:gd name="connsiteY137" fmla="*/ 117872 h 412751"/>
              <a:gd name="connsiteX138" fmla="*/ 448371 w 473075"/>
              <a:gd name="connsiteY138" fmla="*/ 117872 h 412751"/>
              <a:gd name="connsiteX139" fmla="*/ 453127 w 473075"/>
              <a:gd name="connsiteY139" fmla="*/ 118004 h 412751"/>
              <a:gd name="connsiteX140" fmla="*/ 457222 w 473075"/>
              <a:gd name="connsiteY140" fmla="*/ 118665 h 412751"/>
              <a:gd name="connsiteX141" fmla="*/ 460657 w 473075"/>
              <a:gd name="connsiteY141" fmla="*/ 119724 h 412751"/>
              <a:gd name="connsiteX142" fmla="*/ 463696 w 473075"/>
              <a:gd name="connsiteY142" fmla="*/ 121047 h 412751"/>
              <a:gd name="connsiteX143" fmla="*/ 466074 w 473075"/>
              <a:gd name="connsiteY143" fmla="*/ 122634 h 412751"/>
              <a:gd name="connsiteX144" fmla="*/ 468319 w 473075"/>
              <a:gd name="connsiteY144" fmla="*/ 124751 h 412751"/>
              <a:gd name="connsiteX145" fmla="*/ 469773 w 473075"/>
              <a:gd name="connsiteY145" fmla="*/ 126735 h 412751"/>
              <a:gd name="connsiteX146" fmla="*/ 471094 w 473075"/>
              <a:gd name="connsiteY146" fmla="*/ 128984 h 412751"/>
              <a:gd name="connsiteX147" fmla="*/ 472018 w 473075"/>
              <a:gd name="connsiteY147" fmla="*/ 131365 h 412751"/>
              <a:gd name="connsiteX148" fmla="*/ 472679 w 473075"/>
              <a:gd name="connsiteY148" fmla="*/ 134011 h 412751"/>
              <a:gd name="connsiteX149" fmla="*/ 472943 w 473075"/>
              <a:gd name="connsiteY149" fmla="*/ 136525 h 412751"/>
              <a:gd name="connsiteX150" fmla="*/ 473075 w 473075"/>
              <a:gd name="connsiteY150" fmla="*/ 139171 h 412751"/>
              <a:gd name="connsiteX151" fmla="*/ 473075 w 473075"/>
              <a:gd name="connsiteY151" fmla="*/ 141552 h 412751"/>
              <a:gd name="connsiteX152" fmla="*/ 472943 w 473075"/>
              <a:gd name="connsiteY152" fmla="*/ 144065 h 412751"/>
              <a:gd name="connsiteX153" fmla="*/ 472679 w 473075"/>
              <a:gd name="connsiteY153" fmla="*/ 146314 h 412751"/>
              <a:gd name="connsiteX154" fmla="*/ 472283 w 473075"/>
              <a:gd name="connsiteY154" fmla="*/ 148431 h 412751"/>
              <a:gd name="connsiteX155" fmla="*/ 471886 w 473075"/>
              <a:gd name="connsiteY155" fmla="*/ 150283 h 412751"/>
              <a:gd name="connsiteX156" fmla="*/ 471358 w 473075"/>
              <a:gd name="connsiteY156" fmla="*/ 152003 h 412751"/>
              <a:gd name="connsiteX157" fmla="*/ 470962 w 473075"/>
              <a:gd name="connsiteY157" fmla="*/ 153458 h 412751"/>
              <a:gd name="connsiteX158" fmla="*/ 470697 w 473075"/>
              <a:gd name="connsiteY158" fmla="*/ 154517 h 412751"/>
              <a:gd name="connsiteX159" fmla="*/ 470433 w 473075"/>
              <a:gd name="connsiteY159" fmla="*/ 155046 h 412751"/>
              <a:gd name="connsiteX160" fmla="*/ 470433 w 473075"/>
              <a:gd name="connsiteY160" fmla="*/ 155310 h 412751"/>
              <a:gd name="connsiteX161" fmla="*/ 421686 w 473075"/>
              <a:gd name="connsiteY161" fmla="*/ 299376 h 412751"/>
              <a:gd name="connsiteX162" fmla="*/ 421686 w 473075"/>
              <a:gd name="connsiteY162" fmla="*/ 299640 h 412751"/>
              <a:gd name="connsiteX163" fmla="*/ 421554 w 473075"/>
              <a:gd name="connsiteY163" fmla="*/ 300302 h 412751"/>
              <a:gd name="connsiteX164" fmla="*/ 421157 w 473075"/>
              <a:gd name="connsiteY164" fmla="*/ 301625 h 412751"/>
              <a:gd name="connsiteX165" fmla="*/ 420761 w 473075"/>
              <a:gd name="connsiteY165" fmla="*/ 303080 h 412751"/>
              <a:gd name="connsiteX166" fmla="*/ 419968 w 473075"/>
              <a:gd name="connsiteY166" fmla="*/ 304932 h 412751"/>
              <a:gd name="connsiteX167" fmla="*/ 419043 w 473075"/>
              <a:gd name="connsiteY167" fmla="*/ 306917 h 412751"/>
              <a:gd name="connsiteX168" fmla="*/ 417855 w 473075"/>
              <a:gd name="connsiteY168" fmla="*/ 308901 h 412751"/>
              <a:gd name="connsiteX169" fmla="*/ 416401 w 473075"/>
              <a:gd name="connsiteY169" fmla="*/ 311018 h 412751"/>
              <a:gd name="connsiteX170" fmla="*/ 414684 w 473075"/>
              <a:gd name="connsiteY170" fmla="*/ 313267 h 412751"/>
              <a:gd name="connsiteX171" fmla="*/ 412702 w 473075"/>
              <a:gd name="connsiteY171" fmla="*/ 315251 h 412751"/>
              <a:gd name="connsiteX172" fmla="*/ 410324 w 473075"/>
              <a:gd name="connsiteY172" fmla="*/ 316971 h 412751"/>
              <a:gd name="connsiteX173" fmla="*/ 407682 w 473075"/>
              <a:gd name="connsiteY173" fmla="*/ 318558 h 412751"/>
              <a:gd name="connsiteX174" fmla="*/ 404644 w 473075"/>
              <a:gd name="connsiteY174" fmla="*/ 319617 h 412751"/>
              <a:gd name="connsiteX175" fmla="*/ 401209 w 473075"/>
              <a:gd name="connsiteY175" fmla="*/ 320410 h 412751"/>
              <a:gd name="connsiteX176" fmla="*/ 397114 w 473075"/>
              <a:gd name="connsiteY176" fmla="*/ 320675 h 412751"/>
              <a:gd name="connsiteX177" fmla="*/ 151923 w 473075"/>
              <a:gd name="connsiteY177" fmla="*/ 320675 h 412751"/>
              <a:gd name="connsiteX178" fmla="*/ 147828 w 473075"/>
              <a:gd name="connsiteY178" fmla="*/ 320543 h 412751"/>
              <a:gd name="connsiteX179" fmla="*/ 144261 w 473075"/>
              <a:gd name="connsiteY179" fmla="*/ 319617 h 412751"/>
              <a:gd name="connsiteX180" fmla="*/ 141090 w 473075"/>
              <a:gd name="connsiteY180" fmla="*/ 318558 h 412751"/>
              <a:gd name="connsiteX181" fmla="*/ 138316 w 473075"/>
              <a:gd name="connsiteY181" fmla="*/ 316971 h 412751"/>
              <a:gd name="connsiteX182" fmla="*/ 135938 w 473075"/>
              <a:gd name="connsiteY182" fmla="*/ 315119 h 412751"/>
              <a:gd name="connsiteX183" fmla="*/ 133824 w 473075"/>
              <a:gd name="connsiteY183" fmla="*/ 313134 h 412751"/>
              <a:gd name="connsiteX184" fmla="*/ 131975 w 473075"/>
              <a:gd name="connsiteY184" fmla="*/ 310753 h 412751"/>
              <a:gd name="connsiteX185" fmla="*/ 130521 w 473075"/>
              <a:gd name="connsiteY185" fmla="*/ 308504 h 412751"/>
              <a:gd name="connsiteX186" fmla="*/ 129465 w 473075"/>
              <a:gd name="connsiteY186" fmla="*/ 306123 h 412751"/>
              <a:gd name="connsiteX187" fmla="*/ 128540 w 473075"/>
              <a:gd name="connsiteY187" fmla="*/ 303742 h 412751"/>
              <a:gd name="connsiteX188" fmla="*/ 127879 w 473075"/>
              <a:gd name="connsiteY188" fmla="*/ 301625 h 412751"/>
              <a:gd name="connsiteX189" fmla="*/ 127219 w 473075"/>
              <a:gd name="connsiteY189" fmla="*/ 299508 h 412751"/>
              <a:gd name="connsiteX190" fmla="*/ 126822 w 473075"/>
              <a:gd name="connsiteY190" fmla="*/ 297656 h 412751"/>
              <a:gd name="connsiteX191" fmla="*/ 126690 w 473075"/>
              <a:gd name="connsiteY191" fmla="*/ 296069 h 412751"/>
              <a:gd name="connsiteX192" fmla="*/ 126558 w 473075"/>
              <a:gd name="connsiteY192" fmla="*/ 294878 h 412751"/>
              <a:gd name="connsiteX193" fmla="*/ 126426 w 473075"/>
              <a:gd name="connsiteY193" fmla="*/ 294217 h 412751"/>
              <a:gd name="connsiteX194" fmla="*/ 126426 w 473075"/>
              <a:gd name="connsiteY194" fmla="*/ 293952 h 412751"/>
              <a:gd name="connsiteX195" fmla="*/ 95645 w 473075"/>
              <a:gd name="connsiteY195" fmla="*/ 63632 h 412751"/>
              <a:gd name="connsiteX196" fmla="*/ 16645 w 473075"/>
              <a:gd name="connsiteY196" fmla="*/ 43656 h 412751"/>
              <a:gd name="connsiteX197" fmla="*/ 12946 w 473075"/>
              <a:gd name="connsiteY197" fmla="*/ 42333 h 412751"/>
              <a:gd name="connsiteX198" fmla="*/ 9644 w 473075"/>
              <a:gd name="connsiteY198" fmla="*/ 40349 h 412751"/>
              <a:gd name="connsiteX199" fmla="*/ 6605 w 473075"/>
              <a:gd name="connsiteY199" fmla="*/ 37835 h 412751"/>
              <a:gd name="connsiteX200" fmla="*/ 4227 w 473075"/>
              <a:gd name="connsiteY200" fmla="*/ 35057 h 412751"/>
              <a:gd name="connsiteX201" fmla="*/ 2113 w 473075"/>
              <a:gd name="connsiteY201" fmla="*/ 31882 h 412751"/>
              <a:gd name="connsiteX202" fmla="*/ 924 w 473075"/>
              <a:gd name="connsiteY202" fmla="*/ 28310 h 412751"/>
              <a:gd name="connsiteX203" fmla="*/ 132 w 473075"/>
              <a:gd name="connsiteY203" fmla="*/ 24606 h 412751"/>
              <a:gd name="connsiteX204" fmla="*/ 0 w 473075"/>
              <a:gd name="connsiteY204" fmla="*/ 20637 h 412751"/>
              <a:gd name="connsiteX205" fmla="*/ 660 w 473075"/>
              <a:gd name="connsiteY205" fmla="*/ 16669 h 412751"/>
              <a:gd name="connsiteX206" fmla="*/ 1981 w 473075"/>
              <a:gd name="connsiteY206" fmla="*/ 12964 h 412751"/>
              <a:gd name="connsiteX207" fmla="*/ 3963 w 473075"/>
              <a:gd name="connsiteY207" fmla="*/ 9525 h 412751"/>
              <a:gd name="connsiteX208" fmla="*/ 6473 w 473075"/>
              <a:gd name="connsiteY208" fmla="*/ 6614 h 412751"/>
              <a:gd name="connsiteX209" fmla="*/ 9379 w 473075"/>
              <a:gd name="connsiteY209" fmla="*/ 4233 h 412751"/>
              <a:gd name="connsiteX210" fmla="*/ 12550 w 473075"/>
              <a:gd name="connsiteY210" fmla="*/ 2249 h 412751"/>
              <a:gd name="connsiteX211" fmla="*/ 16117 w 473075"/>
              <a:gd name="connsiteY211" fmla="*/ 926 h 412751"/>
              <a:gd name="connsiteX212" fmla="*/ 19816 w 473075"/>
              <a:gd name="connsiteY212" fmla="*/ 132 h 41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</a:cxnLst>
            <a:rect l="l" t="t" r="r" b="b"/>
            <a:pathLst>
              <a:path w="473075" h="412751">
                <a:moveTo>
                  <a:pt x="349183" y="334963"/>
                </a:moveTo>
                <a:lnTo>
                  <a:pt x="355147" y="335355"/>
                </a:lnTo>
                <a:lnTo>
                  <a:pt x="360712" y="336532"/>
                </a:lnTo>
                <a:lnTo>
                  <a:pt x="365880" y="338493"/>
                </a:lnTo>
                <a:lnTo>
                  <a:pt x="370783" y="341108"/>
                </a:lnTo>
                <a:lnTo>
                  <a:pt x="375288" y="344376"/>
                </a:lnTo>
                <a:lnTo>
                  <a:pt x="379131" y="348167"/>
                </a:lnTo>
                <a:lnTo>
                  <a:pt x="382444" y="352613"/>
                </a:lnTo>
                <a:lnTo>
                  <a:pt x="385227" y="357450"/>
                </a:lnTo>
                <a:lnTo>
                  <a:pt x="387215" y="362548"/>
                </a:lnTo>
                <a:lnTo>
                  <a:pt x="388540" y="368039"/>
                </a:lnTo>
                <a:lnTo>
                  <a:pt x="388937" y="373922"/>
                </a:lnTo>
                <a:lnTo>
                  <a:pt x="388540" y="379675"/>
                </a:lnTo>
                <a:lnTo>
                  <a:pt x="387215" y="385035"/>
                </a:lnTo>
                <a:lnTo>
                  <a:pt x="385227" y="390265"/>
                </a:lnTo>
                <a:lnTo>
                  <a:pt x="382444" y="395102"/>
                </a:lnTo>
                <a:lnTo>
                  <a:pt x="379131" y="399285"/>
                </a:lnTo>
                <a:lnTo>
                  <a:pt x="375288" y="403338"/>
                </a:lnTo>
                <a:lnTo>
                  <a:pt x="370783" y="406607"/>
                </a:lnTo>
                <a:lnTo>
                  <a:pt x="365880" y="409091"/>
                </a:lnTo>
                <a:lnTo>
                  <a:pt x="360712" y="411052"/>
                </a:lnTo>
                <a:lnTo>
                  <a:pt x="355147" y="412359"/>
                </a:lnTo>
                <a:lnTo>
                  <a:pt x="349183" y="412751"/>
                </a:lnTo>
                <a:lnTo>
                  <a:pt x="343485" y="412359"/>
                </a:lnTo>
                <a:lnTo>
                  <a:pt x="337787" y="411052"/>
                </a:lnTo>
                <a:lnTo>
                  <a:pt x="332487" y="409091"/>
                </a:lnTo>
                <a:lnTo>
                  <a:pt x="327584" y="406607"/>
                </a:lnTo>
                <a:lnTo>
                  <a:pt x="323211" y="403338"/>
                </a:lnTo>
                <a:lnTo>
                  <a:pt x="319368" y="399285"/>
                </a:lnTo>
                <a:lnTo>
                  <a:pt x="315923" y="395102"/>
                </a:lnTo>
                <a:lnTo>
                  <a:pt x="313273" y="390265"/>
                </a:lnTo>
                <a:lnTo>
                  <a:pt x="311285" y="385035"/>
                </a:lnTo>
                <a:lnTo>
                  <a:pt x="309960" y="379675"/>
                </a:lnTo>
                <a:lnTo>
                  <a:pt x="309562" y="373922"/>
                </a:lnTo>
                <a:lnTo>
                  <a:pt x="309960" y="368039"/>
                </a:lnTo>
                <a:lnTo>
                  <a:pt x="311285" y="362548"/>
                </a:lnTo>
                <a:lnTo>
                  <a:pt x="313273" y="357450"/>
                </a:lnTo>
                <a:lnTo>
                  <a:pt x="315923" y="352613"/>
                </a:lnTo>
                <a:lnTo>
                  <a:pt x="319368" y="348167"/>
                </a:lnTo>
                <a:lnTo>
                  <a:pt x="323211" y="344376"/>
                </a:lnTo>
                <a:lnTo>
                  <a:pt x="327584" y="341108"/>
                </a:lnTo>
                <a:lnTo>
                  <a:pt x="332487" y="338493"/>
                </a:lnTo>
                <a:lnTo>
                  <a:pt x="337787" y="336532"/>
                </a:lnTo>
                <a:lnTo>
                  <a:pt x="343485" y="335355"/>
                </a:lnTo>
                <a:close/>
                <a:moveTo>
                  <a:pt x="177071" y="334963"/>
                </a:moveTo>
                <a:lnTo>
                  <a:pt x="182785" y="335355"/>
                </a:lnTo>
                <a:lnTo>
                  <a:pt x="188239" y="336532"/>
                </a:lnTo>
                <a:lnTo>
                  <a:pt x="193563" y="338493"/>
                </a:lnTo>
                <a:lnTo>
                  <a:pt x="198108" y="341108"/>
                </a:lnTo>
                <a:lnTo>
                  <a:pt x="202524" y="344376"/>
                </a:lnTo>
                <a:lnTo>
                  <a:pt x="206289" y="348167"/>
                </a:lnTo>
                <a:lnTo>
                  <a:pt x="209666" y="352613"/>
                </a:lnTo>
                <a:lnTo>
                  <a:pt x="212263" y="357450"/>
                </a:lnTo>
                <a:lnTo>
                  <a:pt x="214211" y="362548"/>
                </a:lnTo>
                <a:lnTo>
                  <a:pt x="215510" y="368039"/>
                </a:lnTo>
                <a:lnTo>
                  <a:pt x="215899" y="373922"/>
                </a:lnTo>
                <a:lnTo>
                  <a:pt x="215510" y="379675"/>
                </a:lnTo>
                <a:lnTo>
                  <a:pt x="214211" y="385035"/>
                </a:lnTo>
                <a:lnTo>
                  <a:pt x="212263" y="390265"/>
                </a:lnTo>
                <a:lnTo>
                  <a:pt x="209666" y="395102"/>
                </a:lnTo>
                <a:lnTo>
                  <a:pt x="206289" y="399285"/>
                </a:lnTo>
                <a:lnTo>
                  <a:pt x="202524" y="403338"/>
                </a:lnTo>
                <a:lnTo>
                  <a:pt x="198108" y="406607"/>
                </a:lnTo>
                <a:lnTo>
                  <a:pt x="193563" y="409091"/>
                </a:lnTo>
                <a:lnTo>
                  <a:pt x="188239" y="411052"/>
                </a:lnTo>
                <a:lnTo>
                  <a:pt x="182785" y="412359"/>
                </a:lnTo>
                <a:lnTo>
                  <a:pt x="177071" y="412751"/>
                </a:lnTo>
                <a:lnTo>
                  <a:pt x="171357" y="412359"/>
                </a:lnTo>
                <a:lnTo>
                  <a:pt x="165773" y="411052"/>
                </a:lnTo>
                <a:lnTo>
                  <a:pt x="160708" y="409091"/>
                </a:lnTo>
                <a:lnTo>
                  <a:pt x="155903" y="406607"/>
                </a:lnTo>
                <a:lnTo>
                  <a:pt x="151618" y="403338"/>
                </a:lnTo>
                <a:lnTo>
                  <a:pt x="147722" y="399285"/>
                </a:lnTo>
                <a:lnTo>
                  <a:pt x="144475" y="395102"/>
                </a:lnTo>
                <a:lnTo>
                  <a:pt x="141878" y="390265"/>
                </a:lnTo>
                <a:lnTo>
                  <a:pt x="139800" y="385035"/>
                </a:lnTo>
                <a:lnTo>
                  <a:pt x="138632" y="379675"/>
                </a:lnTo>
                <a:lnTo>
                  <a:pt x="138112" y="373922"/>
                </a:lnTo>
                <a:lnTo>
                  <a:pt x="138632" y="368039"/>
                </a:lnTo>
                <a:lnTo>
                  <a:pt x="139800" y="362548"/>
                </a:lnTo>
                <a:lnTo>
                  <a:pt x="141878" y="357450"/>
                </a:lnTo>
                <a:lnTo>
                  <a:pt x="144475" y="352613"/>
                </a:lnTo>
                <a:lnTo>
                  <a:pt x="147722" y="348167"/>
                </a:lnTo>
                <a:lnTo>
                  <a:pt x="151618" y="344376"/>
                </a:lnTo>
                <a:lnTo>
                  <a:pt x="155903" y="341108"/>
                </a:lnTo>
                <a:lnTo>
                  <a:pt x="160708" y="338493"/>
                </a:lnTo>
                <a:lnTo>
                  <a:pt x="165773" y="336532"/>
                </a:lnTo>
                <a:lnTo>
                  <a:pt x="171357" y="335355"/>
                </a:lnTo>
                <a:close/>
                <a:moveTo>
                  <a:pt x="23647" y="0"/>
                </a:moveTo>
                <a:lnTo>
                  <a:pt x="27742" y="794"/>
                </a:lnTo>
                <a:lnTo>
                  <a:pt x="121406" y="24606"/>
                </a:lnTo>
                <a:lnTo>
                  <a:pt x="124973" y="25797"/>
                </a:lnTo>
                <a:lnTo>
                  <a:pt x="128276" y="27649"/>
                </a:lnTo>
                <a:lnTo>
                  <a:pt x="131182" y="30030"/>
                </a:lnTo>
                <a:lnTo>
                  <a:pt x="133560" y="32676"/>
                </a:lnTo>
                <a:lnTo>
                  <a:pt x="135541" y="35983"/>
                </a:lnTo>
                <a:lnTo>
                  <a:pt x="136995" y="39423"/>
                </a:lnTo>
                <a:lnTo>
                  <a:pt x="137919" y="43127"/>
                </a:lnTo>
                <a:lnTo>
                  <a:pt x="151923" y="157162"/>
                </a:lnTo>
                <a:lnTo>
                  <a:pt x="166587" y="274240"/>
                </a:lnTo>
                <a:lnTo>
                  <a:pt x="388527" y="274240"/>
                </a:lnTo>
                <a:lnTo>
                  <a:pt x="400152" y="235611"/>
                </a:lnTo>
                <a:lnTo>
                  <a:pt x="214014" y="235479"/>
                </a:lnTo>
                <a:lnTo>
                  <a:pt x="210447" y="235214"/>
                </a:lnTo>
                <a:lnTo>
                  <a:pt x="207012" y="234024"/>
                </a:lnTo>
                <a:lnTo>
                  <a:pt x="203841" y="232304"/>
                </a:lnTo>
                <a:lnTo>
                  <a:pt x="201067" y="230187"/>
                </a:lnTo>
                <a:lnTo>
                  <a:pt x="198821" y="227409"/>
                </a:lnTo>
                <a:lnTo>
                  <a:pt x="197104" y="224234"/>
                </a:lnTo>
                <a:lnTo>
                  <a:pt x="196047" y="220795"/>
                </a:lnTo>
                <a:lnTo>
                  <a:pt x="195651" y="217090"/>
                </a:lnTo>
                <a:lnTo>
                  <a:pt x="196047" y="213386"/>
                </a:lnTo>
                <a:lnTo>
                  <a:pt x="197104" y="209947"/>
                </a:lnTo>
                <a:lnTo>
                  <a:pt x="198821" y="206904"/>
                </a:lnTo>
                <a:lnTo>
                  <a:pt x="201067" y="204258"/>
                </a:lnTo>
                <a:lnTo>
                  <a:pt x="203841" y="201877"/>
                </a:lnTo>
                <a:lnTo>
                  <a:pt x="207012" y="200157"/>
                </a:lnTo>
                <a:lnTo>
                  <a:pt x="210447" y="199231"/>
                </a:lnTo>
                <a:lnTo>
                  <a:pt x="214014" y="198702"/>
                </a:lnTo>
                <a:lnTo>
                  <a:pt x="410985" y="198702"/>
                </a:lnTo>
                <a:lnTo>
                  <a:pt x="423271" y="157162"/>
                </a:lnTo>
                <a:lnTo>
                  <a:pt x="229470" y="157295"/>
                </a:lnTo>
                <a:lnTo>
                  <a:pt x="225639" y="156898"/>
                </a:lnTo>
                <a:lnTo>
                  <a:pt x="221940" y="155839"/>
                </a:lnTo>
                <a:lnTo>
                  <a:pt x="218505" y="153855"/>
                </a:lnTo>
                <a:lnTo>
                  <a:pt x="215599" y="151474"/>
                </a:lnTo>
                <a:lnTo>
                  <a:pt x="213221" y="148563"/>
                </a:lnTo>
                <a:lnTo>
                  <a:pt x="211239" y="145124"/>
                </a:lnTo>
                <a:lnTo>
                  <a:pt x="210182" y="141420"/>
                </a:lnTo>
                <a:lnTo>
                  <a:pt x="209654" y="137583"/>
                </a:lnTo>
                <a:lnTo>
                  <a:pt x="210182" y="133614"/>
                </a:lnTo>
                <a:lnTo>
                  <a:pt x="211239" y="129910"/>
                </a:lnTo>
                <a:lnTo>
                  <a:pt x="213221" y="126471"/>
                </a:lnTo>
                <a:lnTo>
                  <a:pt x="215599" y="123560"/>
                </a:lnTo>
                <a:lnTo>
                  <a:pt x="218505" y="121047"/>
                </a:lnTo>
                <a:lnTo>
                  <a:pt x="221940" y="119195"/>
                </a:lnTo>
                <a:lnTo>
                  <a:pt x="225639" y="118136"/>
                </a:lnTo>
                <a:lnTo>
                  <a:pt x="229470" y="117872"/>
                </a:lnTo>
                <a:lnTo>
                  <a:pt x="448371" y="117872"/>
                </a:lnTo>
                <a:lnTo>
                  <a:pt x="453127" y="118004"/>
                </a:lnTo>
                <a:lnTo>
                  <a:pt x="457222" y="118665"/>
                </a:lnTo>
                <a:lnTo>
                  <a:pt x="460657" y="119724"/>
                </a:lnTo>
                <a:lnTo>
                  <a:pt x="463696" y="121047"/>
                </a:lnTo>
                <a:lnTo>
                  <a:pt x="466074" y="122634"/>
                </a:lnTo>
                <a:lnTo>
                  <a:pt x="468319" y="124751"/>
                </a:lnTo>
                <a:lnTo>
                  <a:pt x="469773" y="126735"/>
                </a:lnTo>
                <a:lnTo>
                  <a:pt x="471094" y="128984"/>
                </a:lnTo>
                <a:lnTo>
                  <a:pt x="472018" y="131365"/>
                </a:lnTo>
                <a:lnTo>
                  <a:pt x="472679" y="134011"/>
                </a:lnTo>
                <a:lnTo>
                  <a:pt x="472943" y="136525"/>
                </a:lnTo>
                <a:lnTo>
                  <a:pt x="473075" y="139171"/>
                </a:lnTo>
                <a:lnTo>
                  <a:pt x="473075" y="141552"/>
                </a:lnTo>
                <a:lnTo>
                  <a:pt x="472943" y="144065"/>
                </a:lnTo>
                <a:lnTo>
                  <a:pt x="472679" y="146314"/>
                </a:lnTo>
                <a:lnTo>
                  <a:pt x="472283" y="148431"/>
                </a:lnTo>
                <a:lnTo>
                  <a:pt x="471886" y="150283"/>
                </a:lnTo>
                <a:lnTo>
                  <a:pt x="471358" y="152003"/>
                </a:lnTo>
                <a:lnTo>
                  <a:pt x="470962" y="153458"/>
                </a:lnTo>
                <a:lnTo>
                  <a:pt x="470697" y="154517"/>
                </a:lnTo>
                <a:lnTo>
                  <a:pt x="470433" y="155046"/>
                </a:lnTo>
                <a:lnTo>
                  <a:pt x="470433" y="155310"/>
                </a:lnTo>
                <a:lnTo>
                  <a:pt x="421686" y="299376"/>
                </a:lnTo>
                <a:lnTo>
                  <a:pt x="421686" y="299640"/>
                </a:lnTo>
                <a:lnTo>
                  <a:pt x="421554" y="300302"/>
                </a:lnTo>
                <a:lnTo>
                  <a:pt x="421157" y="301625"/>
                </a:lnTo>
                <a:lnTo>
                  <a:pt x="420761" y="303080"/>
                </a:lnTo>
                <a:lnTo>
                  <a:pt x="419968" y="304932"/>
                </a:lnTo>
                <a:lnTo>
                  <a:pt x="419043" y="306917"/>
                </a:lnTo>
                <a:lnTo>
                  <a:pt x="417855" y="308901"/>
                </a:lnTo>
                <a:lnTo>
                  <a:pt x="416401" y="311018"/>
                </a:lnTo>
                <a:lnTo>
                  <a:pt x="414684" y="313267"/>
                </a:lnTo>
                <a:lnTo>
                  <a:pt x="412702" y="315251"/>
                </a:lnTo>
                <a:lnTo>
                  <a:pt x="410324" y="316971"/>
                </a:lnTo>
                <a:lnTo>
                  <a:pt x="407682" y="318558"/>
                </a:lnTo>
                <a:lnTo>
                  <a:pt x="404644" y="319617"/>
                </a:lnTo>
                <a:lnTo>
                  <a:pt x="401209" y="320410"/>
                </a:lnTo>
                <a:lnTo>
                  <a:pt x="397114" y="320675"/>
                </a:lnTo>
                <a:lnTo>
                  <a:pt x="151923" y="320675"/>
                </a:lnTo>
                <a:lnTo>
                  <a:pt x="147828" y="320543"/>
                </a:lnTo>
                <a:lnTo>
                  <a:pt x="144261" y="319617"/>
                </a:lnTo>
                <a:lnTo>
                  <a:pt x="141090" y="318558"/>
                </a:lnTo>
                <a:lnTo>
                  <a:pt x="138316" y="316971"/>
                </a:lnTo>
                <a:lnTo>
                  <a:pt x="135938" y="315119"/>
                </a:lnTo>
                <a:lnTo>
                  <a:pt x="133824" y="313134"/>
                </a:lnTo>
                <a:lnTo>
                  <a:pt x="131975" y="310753"/>
                </a:lnTo>
                <a:lnTo>
                  <a:pt x="130521" y="308504"/>
                </a:lnTo>
                <a:lnTo>
                  <a:pt x="129465" y="306123"/>
                </a:lnTo>
                <a:lnTo>
                  <a:pt x="128540" y="303742"/>
                </a:lnTo>
                <a:lnTo>
                  <a:pt x="127879" y="301625"/>
                </a:lnTo>
                <a:lnTo>
                  <a:pt x="127219" y="299508"/>
                </a:lnTo>
                <a:lnTo>
                  <a:pt x="126822" y="297656"/>
                </a:lnTo>
                <a:lnTo>
                  <a:pt x="126690" y="296069"/>
                </a:lnTo>
                <a:lnTo>
                  <a:pt x="126558" y="294878"/>
                </a:lnTo>
                <a:lnTo>
                  <a:pt x="126426" y="294217"/>
                </a:lnTo>
                <a:lnTo>
                  <a:pt x="126426" y="293952"/>
                </a:lnTo>
                <a:lnTo>
                  <a:pt x="95645" y="63632"/>
                </a:lnTo>
                <a:lnTo>
                  <a:pt x="16645" y="43656"/>
                </a:lnTo>
                <a:lnTo>
                  <a:pt x="12946" y="42333"/>
                </a:lnTo>
                <a:lnTo>
                  <a:pt x="9644" y="40349"/>
                </a:lnTo>
                <a:lnTo>
                  <a:pt x="6605" y="37835"/>
                </a:lnTo>
                <a:lnTo>
                  <a:pt x="4227" y="35057"/>
                </a:lnTo>
                <a:lnTo>
                  <a:pt x="2113" y="31882"/>
                </a:lnTo>
                <a:lnTo>
                  <a:pt x="924" y="28310"/>
                </a:lnTo>
                <a:lnTo>
                  <a:pt x="132" y="24606"/>
                </a:lnTo>
                <a:lnTo>
                  <a:pt x="0" y="20637"/>
                </a:lnTo>
                <a:lnTo>
                  <a:pt x="660" y="16669"/>
                </a:lnTo>
                <a:lnTo>
                  <a:pt x="1981" y="12964"/>
                </a:lnTo>
                <a:lnTo>
                  <a:pt x="3963" y="9525"/>
                </a:lnTo>
                <a:lnTo>
                  <a:pt x="6473" y="6614"/>
                </a:lnTo>
                <a:lnTo>
                  <a:pt x="9379" y="4233"/>
                </a:lnTo>
                <a:lnTo>
                  <a:pt x="12550" y="2249"/>
                </a:lnTo>
                <a:lnTo>
                  <a:pt x="16117" y="926"/>
                </a:lnTo>
                <a:lnTo>
                  <a:pt x="19816" y="132"/>
                </a:lnTo>
                <a:close/>
              </a:path>
            </a:pathLst>
          </a:custGeom>
          <a:solidFill>
            <a:srgbClr val="F07877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520321" y="4035234"/>
            <a:ext cx="8222382" cy="830997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u="sng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НУЖНО ОТЧИТАТЬЯ ПО РАСХОДАМ</a:t>
            </a:r>
          </a:p>
          <a:p>
            <a:pPr>
              <a:defRPr/>
            </a:pPr>
            <a:endParaRPr lang="ru-RU" sz="800" b="1" dirty="0" smtClean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доходы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мужа и жены за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2020,2019,2018 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   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сумма покупки 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9361" y="3071876"/>
            <a:ext cx="8222382" cy="830997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НЕ НУЖНО ОТЧИТЫВАТЬСЯ ПО РАСХОДАМ</a:t>
            </a:r>
          </a:p>
          <a:p>
            <a:pPr>
              <a:defRPr/>
            </a:pPr>
            <a:endParaRPr lang="ru-RU" sz="800" b="1" dirty="0" smtClean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доходы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мужа и жены за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2020,2019,2018 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   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сумма покупки 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Нашивка 17"/>
          <p:cNvSpPr/>
          <p:nvPr/>
        </p:nvSpPr>
        <p:spPr>
          <a:xfrm>
            <a:off x="6108270" y="3519029"/>
            <a:ext cx="336041" cy="335076"/>
          </a:xfrm>
          <a:prstGeom prst="chevron">
            <a:avLst>
              <a:gd name="adj" fmla="val 6068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Нашивка 18"/>
          <p:cNvSpPr/>
          <p:nvPr/>
        </p:nvSpPr>
        <p:spPr>
          <a:xfrm rot="10800000">
            <a:off x="6108269" y="4420795"/>
            <a:ext cx="336041" cy="335076"/>
          </a:xfrm>
          <a:prstGeom prst="chevron">
            <a:avLst>
              <a:gd name="adj" fmla="val 6068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1220351" y="1449267"/>
            <a:ext cx="6511772" cy="1337066"/>
          </a:xfrm>
        </p:spPr>
        <p:txBody>
          <a:bodyPr>
            <a:normAutofit/>
          </a:bodyPr>
          <a:lstStyle/>
          <a:p>
            <a:pPr marL="0" indent="0" algn="r">
              <a:buClr>
                <a:srgbClr val="C00000"/>
              </a:buClr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Сведения о расходах не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подлежат корректировке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посредством уточняющей справки</a:t>
            </a:r>
            <a:endParaRPr lang="ru-RU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32" name="Picture 8" descr="https://img2.freepng.ru/20180511/avq/kisspng-computer-icons-exclamation-mark-5af52facb89839.583727681526017964756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10000" r="89000">
                        <a14:foregroundMark x1="46000" y1="83077" x2="45667" y2="87500"/>
                        <a14:foregroundMark x1="48667" y1="85385" x2="48667" y2="85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6428">
            <a:off x="6866627" y="1269485"/>
            <a:ext cx="2844559" cy="1643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509665" y="4035234"/>
            <a:ext cx="12902" cy="1891113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0" name="Объект 2"/>
          <p:cNvSpPr txBox="1">
            <a:spLocks/>
          </p:cNvSpPr>
          <p:nvPr/>
        </p:nvSpPr>
        <p:spPr>
          <a:xfrm>
            <a:off x="752207" y="5207629"/>
            <a:ext cx="7990496" cy="91985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C00000"/>
              </a:buClr>
              <a:buNone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с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овместный доход супругов учитывается в случае если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они состояли в браке на момент осуществления расходов по сделке (сделкам) и в течение трех лет, предшествующих отчетному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периоду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доход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несовершеннолетнего ребенка при расчете общего дохода не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учитывается</a:t>
            </a:r>
            <a:endParaRPr lang="ru-RU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509666" y="5926347"/>
            <a:ext cx="242541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509666" y="5314472"/>
            <a:ext cx="242541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46568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490" t="7967" r="36321" b="34004"/>
          <a:stretch/>
        </p:blipFill>
        <p:spPr bwMode="auto">
          <a:xfrm>
            <a:off x="1000664" y="379563"/>
            <a:ext cx="7496355" cy="6088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89839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03906" y="3395562"/>
            <a:ext cx="3531332" cy="3226343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59193" y="1729532"/>
            <a:ext cx="5477773" cy="4546185"/>
          </a:xfr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u="sng" dirty="0" smtClean="0">
                <a:solidFill>
                  <a:srgbClr val="547B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Недвижимость:</a:t>
            </a:r>
          </a:p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каждый объект указывается отдельно</a:t>
            </a:r>
          </a:p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если имущество приобретено, но право собственности не зарегистрировано, то оно отражается в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пользовании</a:t>
            </a:r>
          </a:p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ПНВ на земельный участок указывается в пользовании</a:t>
            </a:r>
          </a:p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для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каждого объекта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недвижимости указываются 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1. реквизиты свидетельства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о государственной регистрации прав на недвижимое имущество или номер и дата государственной регистрации права из выписки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ЕГРН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2.реквизиты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документа, являющегося основанием для приобретения права собственности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договор купли-продажи, договор мены, договор дарения,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свид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-во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о праве на наследство, решение суда и др.).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86417" y="3910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Раздел 3. Сведения об имуществе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자유형: 도형 48">
            <a:extLst>
              <a:ext uri="{FF2B5EF4-FFF2-40B4-BE49-F238E27FC236}">
                <a16:creationId xmlns="" xmlns:a16="http://schemas.microsoft.com/office/drawing/2014/main" xmlns:lc="http://schemas.openxmlformats.org/drawingml/2006/lockedCanvas" id="{646AC701-2120-4CB2-9487-3B20D87E5E38}"/>
              </a:ext>
            </a:extLst>
          </p:cNvPr>
          <p:cNvSpPr>
            <a:spLocks noChangeAspect="1"/>
          </p:cNvSpPr>
          <p:nvPr/>
        </p:nvSpPr>
        <p:spPr>
          <a:xfrm rot="10800000">
            <a:off x="459936" y="855880"/>
            <a:ext cx="904573" cy="1501406"/>
          </a:xfrm>
          <a:custGeom>
            <a:avLst/>
            <a:gdLst>
              <a:gd name="connsiteX0" fmla="*/ 1047232 w 1957642"/>
              <a:gd name="connsiteY0" fmla="*/ 5654 h 3249282"/>
              <a:gd name="connsiteX1" fmla="*/ 1030640 w 1957642"/>
              <a:gd name="connsiteY1" fmla="*/ 5654 h 3249282"/>
              <a:gd name="connsiteX2" fmla="*/ 1048024 w 1957642"/>
              <a:gd name="connsiteY2" fmla="*/ 0 h 3249282"/>
              <a:gd name="connsiteX3" fmla="*/ 1160845 w 1957642"/>
              <a:gd name="connsiteY3" fmla="*/ 2127215 h 3249282"/>
              <a:gd name="connsiteX4" fmla="*/ 1196036 w 1957642"/>
              <a:gd name="connsiteY4" fmla="*/ 2120110 h 3249282"/>
              <a:gd name="connsiteX5" fmla="*/ 1237844 w 1957642"/>
              <a:gd name="connsiteY5" fmla="*/ 2120446 h 3249282"/>
              <a:gd name="connsiteX6" fmla="*/ 1296213 w 1957642"/>
              <a:gd name="connsiteY6" fmla="*/ 2029106 h 3249282"/>
              <a:gd name="connsiteX7" fmla="*/ 1397562 w 1957642"/>
              <a:gd name="connsiteY7" fmla="*/ 1825853 h 3249282"/>
              <a:gd name="connsiteX8" fmla="*/ 1777778 w 1957642"/>
              <a:gd name="connsiteY8" fmla="*/ 1099228 h 3249282"/>
              <a:gd name="connsiteX9" fmla="*/ 980978 w 1957642"/>
              <a:gd name="connsiteY9" fmla="*/ 301427 h 3249282"/>
              <a:gd name="connsiteX10" fmla="*/ 980978 w 1957642"/>
              <a:gd name="connsiteY10" fmla="*/ 301625 h 3249282"/>
              <a:gd name="connsiteX11" fmla="*/ 978823 w 1957642"/>
              <a:gd name="connsiteY11" fmla="*/ 301459 h 3249282"/>
              <a:gd name="connsiteX12" fmla="*/ 976666 w 1957642"/>
              <a:gd name="connsiteY12" fmla="*/ 301625 h 3249282"/>
              <a:gd name="connsiteX13" fmla="*/ 976666 w 1957642"/>
              <a:gd name="connsiteY13" fmla="*/ 301427 h 3249282"/>
              <a:gd name="connsiteX14" fmla="*/ 179865 w 1957642"/>
              <a:gd name="connsiteY14" fmla="*/ 1099228 h 3249282"/>
              <a:gd name="connsiteX15" fmla="*/ 560081 w 1957642"/>
              <a:gd name="connsiteY15" fmla="*/ 1825853 h 3249282"/>
              <a:gd name="connsiteX16" fmla="*/ 661430 w 1957642"/>
              <a:gd name="connsiteY16" fmla="*/ 2029106 h 3249282"/>
              <a:gd name="connsiteX17" fmla="*/ 719799 w 1957642"/>
              <a:gd name="connsiteY17" fmla="*/ 2120446 h 3249282"/>
              <a:gd name="connsiteX18" fmla="*/ 770760 w 1957642"/>
              <a:gd name="connsiteY18" fmla="*/ 2120037 h 3249282"/>
              <a:gd name="connsiteX19" fmla="*/ 806315 w 1957642"/>
              <a:gd name="connsiteY19" fmla="*/ 2127215 h 3249282"/>
              <a:gd name="connsiteX20" fmla="*/ 1319520 w 1957642"/>
              <a:gd name="connsiteY20" fmla="*/ 2263042 h 3249282"/>
              <a:gd name="connsiteX21" fmla="*/ 978823 w 1957642"/>
              <a:gd name="connsiteY21" fmla="*/ 2261822 h 3249282"/>
              <a:gd name="connsiteX22" fmla="*/ 638123 w 1957642"/>
              <a:gd name="connsiteY22" fmla="*/ 2263042 h 3249282"/>
              <a:gd name="connsiteX23" fmla="*/ 513100 w 1957642"/>
              <a:gd name="connsiteY23" fmla="*/ 2169534 h 3249282"/>
              <a:gd name="connsiteX24" fmla="*/ 465828 w 1957642"/>
              <a:gd name="connsiteY24" fmla="*/ 1970355 h 3249282"/>
              <a:gd name="connsiteX25" fmla="*/ 0 w 1957642"/>
              <a:gd name="connsiteY25" fmla="*/ 1080372 h 3249282"/>
              <a:gd name="connsiteX26" fmla="*/ 976988 w 1957642"/>
              <a:gd name="connsiteY26" fmla="*/ 103385 h 3249282"/>
              <a:gd name="connsiteX27" fmla="*/ 978823 w 1957642"/>
              <a:gd name="connsiteY27" fmla="*/ 103526 h 3249282"/>
              <a:gd name="connsiteX28" fmla="*/ 980656 w 1957642"/>
              <a:gd name="connsiteY28" fmla="*/ 103385 h 3249282"/>
              <a:gd name="connsiteX29" fmla="*/ 1957642 w 1957642"/>
              <a:gd name="connsiteY29" fmla="*/ 1080372 h 3249282"/>
              <a:gd name="connsiteX30" fmla="*/ 1491816 w 1957642"/>
              <a:gd name="connsiteY30" fmla="*/ 1970355 h 3249282"/>
              <a:gd name="connsiteX31" fmla="*/ 1444543 w 1957642"/>
              <a:gd name="connsiteY31" fmla="*/ 2169534 h 3249282"/>
              <a:gd name="connsiteX32" fmla="*/ 1319520 w 1957642"/>
              <a:gd name="connsiteY32" fmla="*/ 2263042 h 3249282"/>
              <a:gd name="connsiteX33" fmla="*/ 1407452 w 1957642"/>
              <a:gd name="connsiteY33" fmla="*/ 2485514 h 3249282"/>
              <a:gd name="connsiteX34" fmla="*/ 558453 w 1957642"/>
              <a:gd name="connsiteY34" fmla="*/ 2485514 h 3249282"/>
              <a:gd name="connsiteX35" fmla="*/ 491321 w 1957642"/>
              <a:gd name="connsiteY35" fmla="*/ 2418383 h 3249282"/>
              <a:gd name="connsiteX36" fmla="*/ 491321 w 1957642"/>
              <a:gd name="connsiteY36" fmla="*/ 2388750 h 3249282"/>
              <a:gd name="connsiteX37" fmla="*/ 558453 w 1957642"/>
              <a:gd name="connsiteY37" fmla="*/ 2321619 h 3249282"/>
              <a:gd name="connsiteX38" fmla="*/ 1407452 w 1957642"/>
              <a:gd name="connsiteY38" fmla="*/ 2321619 h 3249282"/>
              <a:gd name="connsiteX39" fmla="*/ 1474583 w 1957642"/>
              <a:gd name="connsiteY39" fmla="*/ 2388750 h 3249282"/>
              <a:gd name="connsiteX40" fmla="*/ 1474583 w 1957642"/>
              <a:gd name="connsiteY40" fmla="*/ 2418383 h 3249282"/>
              <a:gd name="connsiteX41" fmla="*/ 1407452 w 1957642"/>
              <a:gd name="connsiteY41" fmla="*/ 2485514 h 3249282"/>
              <a:gd name="connsiteX42" fmla="*/ 1374676 w 1957642"/>
              <a:gd name="connsiteY42" fmla="*/ 2707334 h 3249282"/>
              <a:gd name="connsiteX43" fmla="*/ 591228 w 1957642"/>
              <a:gd name="connsiteY43" fmla="*/ 2707334 h 3249282"/>
              <a:gd name="connsiteX44" fmla="*/ 524097 w 1957642"/>
              <a:gd name="connsiteY44" fmla="*/ 2640203 h 3249282"/>
              <a:gd name="connsiteX45" fmla="*/ 524097 w 1957642"/>
              <a:gd name="connsiteY45" fmla="*/ 2610570 h 3249282"/>
              <a:gd name="connsiteX46" fmla="*/ 591228 w 1957642"/>
              <a:gd name="connsiteY46" fmla="*/ 2543440 h 3249282"/>
              <a:gd name="connsiteX47" fmla="*/ 1374676 w 1957642"/>
              <a:gd name="connsiteY47" fmla="*/ 2543440 h 3249282"/>
              <a:gd name="connsiteX48" fmla="*/ 1441808 w 1957642"/>
              <a:gd name="connsiteY48" fmla="*/ 2610570 h 3249282"/>
              <a:gd name="connsiteX49" fmla="*/ 1441808 w 1957642"/>
              <a:gd name="connsiteY49" fmla="*/ 2640203 h 3249282"/>
              <a:gd name="connsiteX50" fmla="*/ 1374676 w 1957642"/>
              <a:gd name="connsiteY50" fmla="*/ 2707334 h 3249282"/>
              <a:gd name="connsiteX51" fmla="*/ 1341902 w 1957642"/>
              <a:gd name="connsiteY51" fmla="*/ 2929154 h 3249282"/>
              <a:gd name="connsiteX52" fmla="*/ 624004 w 1957642"/>
              <a:gd name="connsiteY52" fmla="*/ 2929154 h 3249282"/>
              <a:gd name="connsiteX53" fmla="*/ 556873 w 1957642"/>
              <a:gd name="connsiteY53" fmla="*/ 2862023 h 3249282"/>
              <a:gd name="connsiteX54" fmla="*/ 556873 w 1957642"/>
              <a:gd name="connsiteY54" fmla="*/ 2832390 h 3249282"/>
              <a:gd name="connsiteX55" fmla="*/ 624004 w 1957642"/>
              <a:gd name="connsiteY55" fmla="*/ 2765259 h 3249282"/>
              <a:gd name="connsiteX56" fmla="*/ 1341902 w 1957642"/>
              <a:gd name="connsiteY56" fmla="*/ 2765259 h 3249282"/>
              <a:gd name="connsiteX57" fmla="*/ 1409033 w 1957642"/>
              <a:gd name="connsiteY57" fmla="*/ 2832390 h 3249282"/>
              <a:gd name="connsiteX58" fmla="*/ 1409033 w 1957642"/>
              <a:gd name="connsiteY58" fmla="*/ 2862023 h 3249282"/>
              <a:gd name="connsiteX59" fmla="*/ 1341902 w 1957642"/>
              <a:gd name="connsiteY59" fmla="*/ 2929154 h 3249282"/>
              <a:gd name="connsiteX60" fmla="*/ 982953 w 1957642"/>
              <a:gd name="connsiteY60" fmla="*/ 3249282 h 3249282"/>
              <a:gd name="connsiteX61" fmla="*/ 622424 w 1957642"/>
              <a:gd name="connsiteY61" fmla="*/ 3118181 h 3249282"/>
              <a:gd name="connsiteX62" fmla="*/ 622424 w 1957642"/>
              <a:gd name="connsiteY62" fmla="*/ 2987080 h 3249282"/>
              <a:gd name="connsiteX63" fmla="*/ 1343482 w 1957642"/>
              <a:gd name="connsiteY63" fmla="*/ 2987080 h 3249282"/>
              <a:gd name="connsiteX64" fmla="*/ 1343482 w 1957642"/>
              <a:gd name="connsiteY64" fmla="*/ 3118181 h 3249282"/>
              <a:gd name="connsiteX65" fmla="*/ 982953 w 1957642"/>
              <a:gd name="connsiteY65" fmla="*/ 3249282 h 3249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957642" h="3249282">
                <a:moveTo>
                  <a:pt x="1047232" y="5654"/>
                </a:moveTo>
                <a:lnTo>
                  <a:pt x="1030640" y="5654"/>
                </a:lnTo>
                <a:lnTo>
                  <a:pt x="1048024" y="0"/>
                </a:lnTo>
                <a:close/>
                <a:moveTo>
                  <a:pt x="1160845" y="2127215"/>
                </a:moveTo>
                <a:lnTo>
                  <a:pt x="1196036" y="2120110"/>
                </a:lnTo>
                <a:lnTo>
                  <a:pt x="1237844" y="2120446"/>
                </a:lnTo>
                <a:cubicBezTo>
                  <a:pt x="1308896" y="2116324"/>
                  <a:pt x="1283850" y="2108399"/>
                  <a:pt x="1296213" y="2029106"/>
                </a:cubicBezTo>
                <a:cubicBezTo>
                  <a:pt x="1327247" y="1916021"/>
                  <a:pt x="1321193" y="1914210"/>
                  <a:pt x="1397562" y="1825853"/>
                </a:cubicBezTo>
                <a:cubicBezTo>
                  <a:pt x="1565052" y="1691460"/>
                  <a:pt x="1777778" y="1397289"/>
                  <a:pt x="1777778" y="1099228"/>
                </a:cubicBezTo>
                <a:cubicBezTo>
                  <a:pt x="1777778" y="658937"/>
                  <a:pt x="1421136" y="301944"/>
                  <a:pt x="980978" y="301427"/>
                </a:cubicBezTo>
                <a:lnTo>
                  <a:pt x="980978" y="301625"/>
                </a:lnTo>
                <a:lnTo>
                  <a:pt x="978823" y="301459"/>
                </a:lnTo>
                <a:lnTo>
                  <a:pt x="976666" y="301625"/>
                </a:lnTo>
                <a:lnTo>
                  <a:pt x="976666" y="301427"/>
                </a:lnTo>
                <a:cubicBezTo>
                  <a:pt x="536507" y="301944"/>
                  <a:pt x="179865" y="658937"/>
                  <a:pt x="179865" y="1099228"/>
                </a:cubicBezTo>
                <a:cubicBezTo>
                  <a:pt x="179865" y="1397289"/>
                  <a:pt x="392591" y="1691460"/>
                  <a:pt x="560081" y="1825853"/>
                </a:cubicBezTo>
                <a:cubicBezTo>
                  <a:pt x="636451" y="1914210"/>
                  <a:pt x="630396" y="1916021"/>
                  <a:pt x="661430" y="2029106"/>
                </a:cubicBezTo>
                <a:cubicBezTo>
                  <a:pt x="673794" y="2108399"/>
                  <a:pt x="648747" y="2116324"/>
                  <a:pt x="719799" y="2120446"/>
                </a:cubicBezTo>
                <a:lnTo>
                  <a:pt x="770760" y="2120037"/>
                </a:lnTo>
                <a:lnTo>
                  <a:pt x="806315" y="2127215"/>
                </a:lnTo>
                <a:close/>
                <a:moveTo>
                  <a:pt x="1319520" y="2263042"/>
                </a:moveTo>
                <a:lnTo>
                  <a:pt x="978823" y="2261822"/>
                </a:lnTo>
                <a:lnTo>
                  <a:pt x="638123" y="2263042"/>
                </a:lnTo>
                <a:cubicBezTo>
                  <a:pt x="577778" y="2263042"/>
                  <a:pt x="547241" y="2240386"/>
                  <a:pt x="513100" y="2169534"/>
                </a:cubicBezTo>
                <a:cubicBezTo>
                  <a:pt x="499969" y="2077754"/>
                  <a:pt x="526938" y="2040759"/>
                  <a:pt x="465828" y="1970355"/>
                </a:cubicBezTo>
                <a:cubicBezTo>
                  <a:pt x="260705" y="1805868"/>
                  <a:pt x="0" y="1445504"/>
                  <a:pt x="0" y="1080372"/>
                </a:cubicBezTo>
                <a:cubicBezTo>
                  <a:pt x="0" y="540796"/>
                  <a:pt x="437413" y="103385"/>
                  <a:pt x="976988" y="103385"/>
                </a:cubicBezTo>
                <a:lnTo>
                  <a:pt x="978823" y="103526"/>
                </a:lnTo>
                <a:lnTo>
                  <a:pt x="980656" y="103385"/>
                </a:lnTo>
                <a:cubicBezTo>
                  <a:pt x="1520231" y="103385"/>
                  <a:pt x="1957642" y="540796"/>
                  <a:pt x="1957642" y="1080372"/>
                </a:cubicBezTo>
                <a:cubicBezTo>
                  <a:pt x="1957642" y="1445504"/>
                  <a:pt x="1696938" y="1805868"/>
                  <a:pt x="1491816" y="1970355"/>
                </a:cubicBezTo>
                <a:cubicBezTo>
                  <a:pt x="1430706" y="2040759"/>
                  <a:pt x="1457674" y="2077754"/>
                  <a:pt x="1444543" y="2169534"/>
                </a:cubicBezTo>
                <a:cubicBezTo>
                  <a:pt x="1410403" y="2240386"/>
                  <a:pt x="1379867" y="2263042"/>
                  <a:pt x="1319520" y="2263042"/>
                </a:cubicBezTo>
                <a:close/>
                <a:moveTo>
                  <a:pt x="1407452" y="2485514"/>
                </a:moveTo>
                <a:lnTo>
                  <a:pt x="558453" y="2485514"/>
                </a:lnTo>
                <a:cubicBezTo>
                  <a:pt x="521377" y="2485514"/>
                  <a:pt x="491321" y="2455458"/>
                  <a:pt x="491321" y="2418383"/>
                </a:cubicBezTo>
                <a:lnTo>
                  <a:pt x="491321" y="2388750"/>
                </a:lnTo>
                <a:cubicBezTo>
                  <a:pt x="491321" y="2351675"/>
                  <a:pt x="521377" y="2321619"/>
                  <a:pt x="558453" y="2321619"/>
                </a:cubicBezTo>
                <a:lnTo>
                  <a:pt x="1407452" y="2321619"/>
                </a:lnTo>
                <a:cubicBezTo>
                  <a:pt x="1444528" y="2321619"/>
                  <a:pt x="1474583" y="2351675"/>
                  <a:pt x="1474583" y="2388750"/>
                </a:cubicBezTo>
                <a:lnTo>
                  <a:pt x="1474583" y="2418383"/>
                </a:lnTo>
                <a:cubicBezTo>
                  <a:pt x="1474583" y="2455458"/>
                  <a:pt x="1444528" y="2485514"/>
                  <a:pt x="1407452" y="2485514"/>
                </a:cubicBezTo>
                <a:close/>
                <a:moveTo>
                  <a:pt x="1374676" y="2707334"/>
                </a:moveTo>
                <a:lnTo>
                  <a:pt x="591228" y="2707334"/>
                </a:lnTo>
                <a:cubicBezTo>
                  <a:pt x="554153" y="2707334"/>
                  <a:pt x="524097" y="2677278"/>
                  <a:pt x="524097" y="2640203"/>
                </a:cubicBezTo>
                <a:lnTo>
                  <a:pt x="524097" y="2610570"/>
                </a:lnTo>
                <a:cubicBezTo>
                  <a:pt x="524097" y="2573495"/>
                  <a:pt x="554153" y="2543440"/>
                  <a:pt x="591228" y="2543440"/>
                </a:cubicBezTo>
                <a:lnTo>
                  <a:pt x="1374676" y="2543440"/>
                </a:lnTo>
                <a:cubicBezTo>
                  <a:pt x="1411752" y="2543440"/>
                  <a:pt x="1441808" y="2573495"/>
                  <a:pt x="1441808" y="2610570"/>
                </a:cubicBezTo>
                <a:lnTo>
                  <a:pt x="1441808" y="2640203"/>
                </a:lnTo>
                <a:cubicBezTo>
                  <a:pt x="1441808" y="2677278"/>
                  <a:pt x="1411752" y="2707334"/>
                  <a:pt x="1374676" y="2707334"/>
                </a:cubicBezTo>
                <a:close/>
                <a:moveTo>
                  <a:pt x="1341902" y="2929154"/>
                </a:moveTo>
                <a:lnTo>
                  <a:pt x="624004" y="2929154"/>
                </a:lnTo>
                <a:cubicBezTo>
                  <a:pt x="586929" y="2929154"/>
                  <a:pt x="556873" y="2899098"/>
                  <a:pt x="556873" y="2862023"/>
                </a:cubicBezTo>
                <a:lnTo>
                  <a:pt x="556873" y="2832390"/>
                </a:lnTo>
                <a:cubicBezTo>
                  <a:pt x="556873" y="2795315"/>
                  <a:pt x="586929" y="2765259"/>
                  <a:pt x="624004" y="2765259"/>
                </a:cubicBezTo>
                <a:lnTo>
                  <a:pt x="1341902" y="2765259"/>
                </a:lnTo>
                <a:cubicBezTo>
                  <a:pt x="1378978" y="2765259"/>
                  <a:pt x="1409033" y="2795315"/>
                  <a:pt x="1409033" y="2832390"/>
                </a:cubicBezTo>
                <a:lnTo>
                  <a:pt x="1409033" y="2862023"/>
                </a:lnTo>
                <a:cubicBezTo>
                  <a:pt x="1409033" y="2899098"/>
                  <a:pt x="1378978" y="2929154"/>
                  <a:pt x="1341902" y="2929154"/>
                </a:cubicBezTo>
                <a:close/>
                <a:moveTo>
                  <a:pt x="982953" y="3249282"/>
                </a:moveTo>
                <a:cubicBezTo>
                  <a:pt x="783838" y="3249282"/>
                  <a:pt x="622424" y="3190586"/>
                  <a:pt x="622424" y="3118181"/>
                </a:cubicBezTo>
                <a:lnTo>
                  <a:pt x="622424" y="2987080"/>
                </a:lnTo>
                <a:lnTo>
                  <a:pt x="1343482" y="2987080"/>
                </a:lnTo>
                <a:lnTo>
                  <a:pt x="1343482" y="3118181"/>
                </a:lnTo>
                <a:cubicBezTo>
                  <a:pt x="1343482" y="3190586"/>
                  <a:pt x="1182068" y="3249282"/>
                  <a:pt x="982953" y="324928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/>
          </a:p>
        </p:txBody>
      </p:sp>
      <p:sp>
        <p:nvSpPr>
          <p:cNvPr id="7" name="Rectangle 79">
            <a:extLst>
              <a:ext uri="{FF2B5EF4-FFF2-40B4-BE49-F238E27FC236}">
                <a16:creationId xmlns="" xmlns:a16="http://schemas.microsoft.com/office/drawing/2014/main" xmlns:lc="http://schemas.openxmlformats.org/drawingml/2006/lockedCanvas" id="{B5AF3795-A2F1-47D1-92CC-350D43672DD5}"/>
              </a:ext>
            </a:extLst>
          </p:cNvPr>
          <p:cNvSpPr/>
          <p:nvPr/>
        </p:nvSpPr>
        <p:spPr>
          <a:xfrm>
            <a:off x="886417" y="-1223169"/>
            <a:ext cx="47408" cy="20753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/>
          </a:p>
        </p:txBody>
      </p:sp>
      <p:sp>
        <p:nvSpPr>
          <p:cNvPr id="8" name="Rounded Rectangle 25">
            <a:extLst>
              <a:ext uri="{FF2B5EF4-FFF2-40B4-BE49-F238E27FC236}">
                <a16:creationId xmlns:lc="http://schemas.openxmlformats.org/drawingml/2006/lockedCanvas" xmlns:a16="http://schemas.microsoft.com/office/drawing/2014/main" xmlns="" id="{B213B75F-3753-4630-957F-40C5C4C220C7}"/>
              </a:ext>
            </a:extLst>
          </p:cNvPr>
          <p:cNvSpPr/>
          <p:nvPr/>
        </p:nvSpPr>
        <p:spPr>
          <a:xfrm>
            <a:off x="706138" y="1716592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10550" y="3418751"/>
            <a:ext cx="312066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Транспорт: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Регистрация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транспортных средств носит учетный характер и не служит основанием для возникновения (прекращения)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права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собственности. </a:t>
            </a:r>
            <a:endParaRPr lang="ru-RU" sz="1600" dirty="0" smtClean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Указываются ТС в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угоне, в залоге у банка, полностью негодные к эксплуатации, снятые с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учета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и т.д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91094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125" t="8495" r="28509" b="73850"/>
          <a:stretch/>
        </p:blipFill>
        <p:spPr bwMode="auto">
          <a:xfrm>
            <a:off x="107504" y="1823396"/>
            <a:ext cx="8917244" cy="3024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37087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459" t="8776" r="28651" b="75922"/>
          <a:stretch/>
        </p:blipFill>
        <p:spPr bwMode="auto">
          <a:xfrm>
            <a:off x="155273" y="1874064"/>
            <a:ext cx="8881221" cy="3024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43364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825" y="166725"/>
            <a:ext cx="8558482" cy="132556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Методическое обеспечение </a:t>
            </a:r>
            <a:r>
              <a:rPr lang="en-US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en-US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представления </a:t>
            </a:r>
            <a:r>
              <a:rPr lang="ru-RU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сведений</a:t>
            </a:r>
            <a:r>
              <a:rPr lang="ru-RU" sz="3600" b="1" dirty="0"/>
              <a:t/>
            </a:r>
            <a:br>
              <a:rPr lang="ru-RU" sz="3600" b="1" dirty="0"/>
            </a:br>
            <a:endParaRPr lang="ru-RU" sz="3600" b="1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183149" y="1825625"/>
            <a:ext cx="5710687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Методические рекомендации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по вопросам представления сведений о доходах, расходах, об имуществе и обязательствах имущественного характера и заполнения соответствующей формы справки в 2022 году (за отчетный 2021 год)</a:t>
            </a:r>
            <a:endParaRPr lang="en-US" sz="1800" dirty="0" smtClean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900" dirty="0" smtClean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Методические рекомендации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по проведению анализа сведений о доходах, расходах, об имуществе и обязательствах имущественного характера</a:t>
            </a:r>
            <a:endParaRPr lang="en-US" sz="1800" dirty="0" smtClean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900" dirty="0" smtClean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Обзор практики привлечения </a:t>
            </a:r>
            <a:b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к ответственности государственных (муниципальных) служащих за несоблюдение ограничений и запретов, требований о предотвращении или об урегулировании конфликта интересов и неисполнение обязанностей, установленных в целях противодействия коррупции</a:t>
            </a:r>
          </a:p>
          <a:p>
            <a:pPr algn="ctr"/>
            <a:endParaRPr lang="ru-RU" sz="1800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800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B5FE7C0A-D1E8-48D3-8FC5-F6200E84B79A}"/>
              </a:ext>
            </a:extLst>
          </p:cNvPr>
          <p:cNvCxnSpPr/>
          <p:nvPr/>
        </p:nvCxnSpPr>
        <p:spPr>
          <a:xfrm>
            <a:off x="3329796" y="4216718"/>
            <a:ext cx="5426016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B5FE7C0A-D1E8-48D3-8FC5-F6200E84B79A}"/>
              </a:ext>
            </a:extLst>
          </p:cNvPr>
          <p:cNvCxnSpPr/>
          <p:nvPr/>
        </p:nvCxnSpPr>
        <p:spPr>
          <a:xfrm>
            <a:off x="3329796" y="3087936"/>
            <a:ext cx="5426016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73BF9FBB-95A8-4444-AA47-0FCFC9E336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18840"/>
          <a:stretch/>
        </p:blipFill>
        <p:spPr>
          <a:xfrm>
            <a:off x="486515" y="2470333"/>
            <a:ext cx="2632857" cy="26710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3422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068" t="8987" r="42886" b="76473"/>
          <a:stretch/>
        </p:blipFill>
        <p:spPr bwMode="auto">
          <a:xfrm>
            <a:off x="170886" y="1799785"/>
            <a:ext cx="8795828" cy="28083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14797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86417" y="52905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Раздел 4. 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Сведения о счетах в банках и иных кредитных организациях</a:t>
            </a:r>
          </a:p>
          <a:p>
            <a:pPr algn="r"/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자유형: 도형 48">
            <a:extLst>
              <a:ext uri="{FF2B5EF4-FFF2-40B4-BE49-F238E27FC236}">
                <a16:creationId xmlns="" xmlns:a16="http://schemas.microsoft.com/office/drawing/2014/main" xmlns:lc="http://schemas.openxmlformats.org/drawingml/2006/lockedCanvas" id="{646AC701-2120-4CB2-9487-3B20D87E5E38}"/>
              </a:ext>
            </a:extLst>
          </p:cNvPr>
          <p:cNvSpPr>
            <a:spLocks noChangeAspect="1"/>
          </p:cNvSpPr>
          <p:nvPr/>
        </p:nvSpPr>
        <p:spPr>
          <a:xfrm rot="10800000">
            <a:off x="459936" y="855880"/>
            <a:ext cx="904573" cy="1501406"/>
          </a:xfrm>
          <a:custGeom>
            <a:avLst/>
            <a:gdLst>
              <a:gd name="connsiteX0" fmla="*/ 1047232 w 1957642"/>
              <a:gd name="connsiteY0" fmla="*/ 5654 h 3249282"/>
              <a:gd name="connsiteX1" fmla="*/ 1030640 w 1957642"/>
              <a:gd name="connsiteY1" fmla="*/ 5654 h 3249282"/>
              <a:gd name="connsiteX2" fmla="*/ 1048024 w 1957642"/>
              <a:gd name="connsiteY2" fmla="*/ 0 h 3249282"/>
              <a:gd name="connsiteX3" fmla="*/ 1160845 w 1957642"/>
              <a:gd name="connsiteY3" fmla="*/ 2127215 h 3249282"/>
              <a:gd name="connsiteX4" fmla="*/ 1196036 w 1957642"/>
              <a:gd name="connsiteY4" fmla="*/ 2120110 h 3249282"/>
              <a:gd name="connsiteX5" fmla="*/ 1237844 w 1957642"/>
              <a:gd name="connsiteY5" fmla="*/ 2120446 h 3249282"/>
              <a:gd name="connsiteX6" fmla="*/ 1296213 w 1957642"/>
              <a:gd name="connsiteY6" fmla="*/ 2029106 h 3249282"/>
              <a:gd name="connsiteX7" fmla="*/ 1397562 w 1957642"/>
              <a:gd name="connsiteY7" fmla="*/ 1825853 h 3249282"/>
              <a:gd name="connsiteX8" fmla="*/ 1777778 w 1957642"/>
              <a:gd name="connsiteY8" fmla="*/ 1099228 h 3249282"/>
              <a:gd name="connsiteX9" fmla="*/ 980978 w 1957642"/>
              <a:gd name="connsiteY9" fmla="*/ 301427 h 3249282"/>
              <a:gd name="connsiteX10" fmla="*/ 980978 w 1957642"/>
              <a:gd name="connsiteY10" fmla="*/ 301625 h 3249282"/>
              <a:gd name="connsiteX11" fmla="*/ 978823 w 1957642"/>
              <a:gd name="connsiteY11" fmla="*/ 301459 h 3249282"/>
              <a:gd name="connsiteX12" fmla="*/ 976666 w 1957642"/>
              <a:gd name="connsiteY12" fmla="*/ 301625 h 3249282"/>
              <a:gd name="connsiteX13" fmla="*/ 976666 w 1957642"/>
              <a:gd name="connsiteY13" fmla="*/ 301427 h 3249282"/>
              <a:gd name="connsiteX14" fmla="*/ 179865 w 1957642"/>
              <a:gd name="connsiteY14" fmla="*/ 1099228 h 3249282"/>
              <a:gd name="connsiteX15" fmla="*/ 560081 w 1957642"/>
              <a:gd name="connsiteY15" fmla="*/ 1825853 h 3249282"/>
              <a:gd name="connsiteX16" fmla="*/ 661430 w 1957642"/>
              <a:gd name="connsiteY16" fmla="*/ 2029106 h 3249282"/>
              <a:gd name="connsiteX17" fmla="*/ 719799 w 1957642"/>
              <a:gd name="connsiteY17" fmla="*/ 2120446 h 3249282"/>
              <a:gd name="connsiteX18" fmla="*/ 770760 w 1957642"/>
              <a:gd name="connsiteY18" fmla="*/ 2120037 h 3249282"/>
              <a:gd name="connsiteX19" fmla="*/ 806315 w 1957642"/>
              <a:gd name="connsiteY19" fmla="*/ 2127215 h 3249282"/>
              <a:gd name="connsiteX20" fmla="*/ 1319520 w 1957642"/>
              <a:gd name="connsiteY20" fmla="*/ 2263042 h 3249282"/>
              <a:gd name="connsiteX21" fmla="*/ 978823 w 1957642"/>
              <a:gd name="connsiteY21" fmla="*/ 2261822 h 3249282"/>
              <a:gd name="connsiteX22" fmla="*/ 638123 w 1957642"/>
              <a:gd name="connsiteY22" fmla="*/ 2263042 h 3249282"/>
              <a:gd name="connsiteX23" fmla="*/ 513100 w 1957642"/>
              <a:gd name="connsiteY23" fmla="*/ 2169534 h 3249282"/>
              <a:gd name="connsiteX24" fmla="*/ 465828 w 1957642"/>
              <a:gd name="connsiteY24" fmla="*/ 1970355 h 3249282"/>
              <a:gd name="connsiteX25" fmla="*/ 0 w 1957642"/>
              <a:gd name="connsiteY25" fmla="*/ 1080372 h 3249282"/>
              <a:gd name="connsiteX26" fmla="*/ 976988 w 1957642"/>
              <a:gd name="connsiteY26" fmla="*/ 103385 h 3249282"/>
              <a:gd name="connsiteX27" fmla="*/ 978823 w 1957642"/>
              <a:gd name="connsiteY27" fmla="*/ 103526 h 3249282"/>
              <a:gd name="connsiteX28" fmla="*/ 980656 w 1957642"/>
              <a:gd name="connsiteY28" fmla="*/ 103385 h 3249282"/>
              <a:gd name="connsiteX29" fmla="*/ 1957642 w 1957642"/>
              <a:gd name="connsiteY29" fmla="*/ 1080372 h 3249282"/>
              <a:gd name="connsiteX30" fmla="*/ 1491816 w 1957642"/>
              <a:gd name="connsiteY30" fmla="*/ 1970355 h 3249282"/>
              <a:gd name="connsiteX31" fmla="*/ 1444543 w 1957642"/>
              <a:gd name="connsiteY31" fmla="*/ 2169534 h 3249282"/>
              <a:gd name="connsiteX32" fmla="*/ 1319520 w 1957642"/>
              <a:gd name="connsiteY32" fmla="*/ 2263042 h 3249282"/>
              <a:gd name="connsiteX33" fmla="*/ 1407452 w 1957642"/>
              <a:gd name="connsiteY33" fmla="*/ 2485514 h 3249282"/>
              <a:gd name="connsiteX34" fmla="*/ 558453 w 1957642"/>
              <a:gd name="connsiteY34" fmla="*/ 2485514 h 3249282"/>
              <a:gd name="connsiteX35" fmla="*/ 491321 w 1957642"/>
              <a:gd name="connsiteY35" fmla="*/ 2418383 h 3249282"/>
              <a:gd name="connsiteX36" fmla="*/ 491321 w 1957642"/>
              <a:gd name="connsiteY36" fmla="*/ 2388750 h 3249282"/>
              <a:gd name="connsiteX37" fmla="*/ 558453 w 1957642"/>
              <a:gd name="connsiteY37" fmla="*/ 2321619 h 3249282"/>
              <a:gd name="connsiteX38" fmla="*/ 1407452 w 1957642"/>
              <a:gd name="connsiteY38" fmla="*/ 2321619 h 3249282"/>
              <a:gd name="connsiteX39" fmla="*/ 1474583 w 1957642"/>
              <a:gd name="connsiteY39" fmla="*/ 2388750 h 3249282"/>
              <a:gd name="connsiteX40" fmla="*/ 1474583 w 1957642"/>
              <a:gd name="connsiteY40" fmla="*/ 2418383 h 3249282"/>
              <a:gd name="connsiteX41" fmla="*/ 1407452 w 1957642"/>
              <a:gd name="connsiteY41" fmla="*/ 2485514 h 3249282"/>
              <a:gd name="connsiteX42" fmla="*/ 1374676 w 1957642"/>
              <a:gd name="connsiteY42" fmla="*/ 2707334 h 3249282"/>
              <a:gd name="connsiteX43" fmla="*/ 591228 w 1957642"/>
              <a:gd name="connsiteY43" fmla="*/ 2707334 h 3249282"/>
              <a:gd name="connsiteX44" fmla="*/ 524097 w 1957642"/>
              <a:gd name="connsiteY44" fmla="*/ 2640203 h 3249282"/>
              <a:gd name="connsiteX45" fmla="*/ 524097 w 1957642"/>
              <a:gd name="connsiteY45" fmla="*/ 2610570 h 3249282"/>
              <a:gd name="connsiteX46" fmla="*/ 591228 w 1957642"/>
              <a:gd name="connsiteY46" fmla="*/ 2543440 h 3249282"/>
              <a:gd name="connsiteX47" fmla="*/ 1374676 w 1957642"/>
              <a:gd name="connsiteY47" fmla="*/ 2543440 h 3249282"/>
              <a:gd name="connsiteX48" fmla="*/ 1441808 w 1957642"/>
              <a:gd name="connsiteY48" fmla="*/ 2610570 h 3249282"/>
              <a:gd name="connsiteX49" fmla="*/ 1441808 w 1957642"/>
              <a:gd name="connsiteY49" fmla="*/ 2640203 h 3249282"/>
              <a:gd name="connsiteX50" fmla="*/ 1374676 w 1957642"/>
              <a:gd name="connsiteY50" fmla="*/ 2707334 h 3249282"/>
              <a:gd name="connsiteX51" fmla="*/ 1341902 w 1957642"/>
              <a:gd name="connsiteY51" fmla="*/ 2929154 h 3249282"/>
              <a:gd name="connsiteX52" fmla="*/ 624004 w 1957642"/>
              <a:gd name="connsiteY52" fmla="*/ 2929154 h 3249282"/>
              <a:gd name="connsiteX53" fmla="*/ 556873 w 1957642"/>
              <a:gd name="connsiteY53" fmla="*/ 2862023 h 3249282"/>
              <a:gd name="connsiteX54" fmla="*/ 556873 w 1957642"/>
              <a:gd name="connsiteY54" fmla="*/ 2832390 h 3249282"/>
              <a:gd name="connsiteX55" fmla="*/ 624004 w 1957642"/>
              <a:gd name="connsiteY55" fmla="*/ 2765259 h 3249282"/>
              <a:gd name="connsiteX56" fmla="*/ 1341902 w 1957642"/>
              <a:gd name="connsiteY56" fmla="*/ 2765259 h 3249282"/>
              <a:gd name="connsiteX57" fmla="*/ 1409033 w 1957642"/>
              <a:gd name="connsiteY57" fmla="*/ 2832390 h 3249282"/>
              <a:gd name="connsiteX58" fmla="*/ 1409033 w 1957642"/>
              <a:gd name="connsiteY58" fmla="*/ 2862023 h 3249282"/>
              <a:gd name="connsiteX59" fmla="*/ 1341902 w 1957642"/>
              <a:gd name="connsiteY59" fmla="*/ 2929154 h 3249282"/>
              <a:gd name="connsiteX60" fmla="*/ 982953 w 1957642"/>
              <a:gd name="connsiteY60" fmla="*/ 3249282 h 3249282"/>
              <a:gd name="connsiteX61" fmla="*/ 622424 w 1957642"/>
              <a:gd name="connsiteY61" fmla="*/ 3118181 h 3249282"/>
              <a:gd name="connsiteX62" fmla="*/ 622424 w 1957642"/>
              <a:gd name="connsiteY62" fmla="*/ 2987080 h 3249282"/>
              <a:gd name="connsiteX63" fmla="*/ 1343482 w 1957642"/>
              <a:gd name="connsiteY63" fmla="*/ 2987080 h 3249282"/>
              <a:gd name="connsiteX64" fmla="*/ 1343482 w 1957642"/>
              <a:gd name="connsiteY64" fmla="*/ 3118181 h 3249282"/>
              <a:gd name="connsiteX65" fmla="*/ 982953 w 1957642"/>
              <a:gd name="connsiteY65" fmla="*/ 3249282 h 3249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957642" h="3249282">
                <a:moveTo>
                  <a:pt x="1047232" y="5654"/>
                </a:moveTo>
                <a:lnTo>
                  <a:pt x="1030640" y="5654"/>
                </a:lnTo>
                <a:lnTo>
                  <a:pt x="1048024" y="0"/>
                </a:lnTo>
                <a:close/>
                <a:moveTo>
                  <a:pt x="1160845" y="2127215"/>
                </a:moveTo>
                <a:lnTo>
                  <a:pt x="1196036" y="2120110"/>
                </a:lnTo>
                <a:lnTo>
                  <a:pt x="1237844" y="2120446"/>
                </a:lnTo>
                <a:cubicBezTo>
                  <a:pt x="1308896" y="2116324"/>
                  <a:pt x="1283850" y="2108399"/>
                  <a:pt x="1296213" y="2029106"/>
                </a:cubicBezTo>
                <a:cubicBezTo>
                  <a:pt x="1327247" y="1916021"/>
                  <a:pt x="1321193" y="1914210"/>
                  <a:pt x="1397562" y="1825853"/>
                </a:cubicBezTo>
                <a:cubicBezTo>
                  <a:pt x="1565052" y="1691460"/>
                  <a:pt x="1777778" y="1397289"/>
                  <a:pt x="1777778" y="1099228"/>
                </a:cubicBezTo>
                <a:cubicBezTo>
                  <a:pt x="1777778" y="658937"/>
                  <a:pt x="1421136" y="301944"/>
                  <a:pt x="980978" y="301427"/>
                </a:cubicBezTo>
                <a:lnTo>
                  <a:pt x="980978" y="301625"/>
                </a:lnTo>
                <a:lnTo>
                  <a:pt x="978823" y="301459"/>
                </a:lnTo>
                <a:lnTo>
                  <a:pt x="976666" y="301625"/>
                </a:lnTo>
                <a:lnTo>
                  <a:pt x="976666" y="301427"/>
                </a:lnTo>
                <a:cubicBezTo>
                  <a:pt x="536507" y="301944"/>
                  <a:pt x="179865" y="658937"/>
                  <a:pt x="179865" y="1099228"/>
                </a:cubicBezTo>
                <a:cubicBezTo>
                  <a:pt x="179865" y="1397289"/>
                  <a:pt x="392591" y="1691460"/>
                  <a:pt x="560081" y="1825853"/>
                </a:cubicBezTo>
                <a:cubicBezTo>
                  <a:pt x="636451" y="1914210"/>
                  <a:pt x="630396" y="1916021"/>
                  <a:pt x="661430" y="2029106"/>
                </a:cubicBezTo>
                <a:cubicBezTo>
                  <a:pt x="673794" y="2108399"/>
                  <a:pt x="648747" y="2116324"/>
                  <a:pt x="719799" y="2120446"/>
                </a:cubicBezTo>
                <a:lnTo>
                  <a:pt x="770760" y="2120037"/>
                </a:lnTo>
                <a:lnTo>
                  <a:pt x="806315" y="2127215"/>
                </a:lnTo>
                <a:close/>
                <a:moveTo>
                  <a:pt x="1319520" y="2263042"/>
                </a:moveTo>
                <a:lnTo>
                  <a:pt x="978823" y="2261822"/>
                </a:lnTo>
                <a:lnTo>
                  <a:pt x="638123" y="2263042"/>
                </a:lnTo>
                <a:cubicBezTo>
                  <a:pt x="577778" y="2263042"/>
                  <a:pt x="547241" y="2240386"/>
                  <a:pt x="513100" y="2169534"/>
                </a:cubicBezTo>
                <a:cubicBezTo>
                  <a:pt x="499969" y="2077754"/>
                  <a:pt x="526938" y="2040759"/>
                  <a:pt x="465828" y="1970355"/>
                </a:cubicBezTo>
                <a:cubicBezTo>
                  <a:pt x="260705" y="1805868"/>
                  <a:pt x="0" y="1445504"/>
                  <a:pt x="0" y="1080372"/>
                </a:cubicBezTo>
                <a:cubicBezTo>
                  <a:pt x="0" y="540796"/>
                  <a:pt x="437413" y="103385"/>
                  <a:pt x="976988" y="103385"/>
                </a:cubicBezTo>
                <a:lnTo>
                  <a:pt x="978823" y="103526"/>
                </a:lnTo>
                <a:lnTo>
                  <a:pt x="980656" y="103385"/>
                </a:lnTo>
                <a:cubicBezTo>
                  <a:pt x="1520231" y="103385"/>
                  <a:pt x="1957642" y="540796"/>
                  <a:pt x="1957642" y="1080372"/>
                </a:cubicBezTo>
                <a:cubicBezTo>
                  <a:pt x="1957642" y="1445504"/>
                  <a:pt x="1696938" y="1805868"/>
                  <a:pt x="1491816" y="1970355"/>
                </a:cubicBezTo>
                <a:cubicBezTo>
                  <a:pt x="1430706" y="2040759"/>
                  <a:pt x="1457674" y="2077754"/>
                  <a:pt x="1444543" y="2169534"/>
                </a:cubicBezTo>
                <a:cubicBezTo>
                  <a:pt x="1410403" y="2240386"/>
                  <a:pt x="1379867" y="2263042"/>
                  <a:pt x="1319520" y="2263042"/>
                </a:cubicBezTo>
                <a:close/>
                <a:moveTo>
                  <a:pt x="1407452" y="2485514"/>
                </a:moveTo>
                <a:lnTo>
                  <a:pt x="558453" y="2485514"/>
                </a:lnTo>
                <a:cubicBezTo>
                  <a:pt x="521377" y="2485514"/>
                  <a:pt x="491321" y="2455458"/>
                  <a:pt x="491321" y="2418383"/>
                </a:cubicBezTo>
                <a:lnTo>
                  <a:pt x="491321" y="2388750"/>
                </a:lnTo>
                <a:cubicBezTo>
                  <a:pt x="491321" y="2351675"/>
                  <a:pt x="521377" y="2321619"/>
                  <a:pt x="558453" y="2321619"/>
                </a:cubicBezTo>
                <a:lnTo>
                  <a:pt x="1407452" y="2321619"/>
                </a:lnTo>
                <a:cubicBezTo>
                  <a:pt x="1444528" y="2321619"/>
                  <a:pt x="1474583" y="2351675"/>
                  <a:pt x="1474583" y="2388750"/>
                </a:cubicBezTo>
                <a:lnTo>
                  <a:pt x="1474583" y="2418383"/>
                </a:lnTo>
                <a:cubicBezTo>
                  <a:pt x="1474583" y="2455458"/>
                  <a:pt x="1444528" y="2485514"/>
                  <a:pt x="1407452" y="2485514"/>
                </a:cubicBezTo>
                <a:close/>
                <a:moveTo>
                  <a:pt x="1374676" y="2707334"/>
                </a:moveTo>
                <a:lnTo>
                  <a:pt x="591228" y="2707334"/>
                </a:lnTo>
                <a:cubicBezTo>
                  <a:pt x="554153" y="2707334"/>
                  <a:pt x="524097" y="2677278"/>
                  <a:pt x="524097" y="2640203"/>
                </a:cubicBezTo>
                <a:lnTo>
                  <a:pt x="524097" y="2610570"/>
                </a:lnTo>
                <a:cubicBezTo>
                  <a:pt x="524097" y="2573495"/>
                  <a:pt x="554153" y="2543440"/>
                  <a:pt x="591228" y="2543440"/>
                </a:cubicBezTo>
                <a:lnTo>
                  <a:pt x="1374676" y="2543440"/>
                </a:lnTo>
                <a:cubicBezTo>
                  <a:pt x="1411752" y="2543440"/>
                  <a:pt x="1441808" y="2573495"/>
                  <a:pt x="1441808" y="2610570"/>
                </a:cubicBezTo>
                <a:lnTo>
                  <a:pt x="1441808" y="2640203"/>
                </a:lnTo>
                <a:cubicBezTo>
                  <a:pt x="1441808" y="2677278"/>
                  <a:pt x="1411752" y="2707334"/>
                  <a:pt x="1374676" y="2707334"/>
                </a:cubicBezTo>
                <a:close/>
                <a:moveTo>
                  <a:pt x="1341902" y="2929154"/>
                </a:moveTo>
                <a:lnTo>
                  <a:pt x="624004" y="2929154"/>
                </a:lnTo>
                <a:cubicBezTo>
                  <a:pt x="586929" y="2929154"/>
                  <a:pt x="556873" y="2899098"/>
                  <a:pt x="556873" y="2862023"/>
                </a:cubicBezTo>
                <a:lnTo>
                  <a:pt x="556873" y="2832390"/>
                </a:lnTo>
                <a:cubicBezTo>
                  <a:pt x="556873" y="2795315"/>
                  <a:pt x="586929" y="2765259"/>
                  <a:pt x="624004" y="2765259"/>
                </a:cubicBezTo>
                <a:lnTo>
                  <a:pt x="1341902" y="2765259"/>
                </a:lnTo>
                <a:cubicBezTo>
                  <a:pt x="1378978" y="2765259"/>
                  <a:pt x="1409033" y="2795315"/>
                  <a:pt x="1409033" y="2832390"/>
                </a:cubicBezTo>
                <a:lnTo>
                  <a:pt x="1409033" y="2862023"/>
                </a:lnTo>
                <a:cubicBezTo>
                  <a:pt x="1409033" y="2899098"/>
                  <a:pt x="1378978" y="2929154"/>
                  <a:pt x="1341902" y="2929154"/>
                </a:cubicBezTo>
                <a:close/>
                <a:moveTo>
                  <a:pt x="982953" y="3249282"/>
                </a:moveTo>
                <a:cubicBezTo>
                  <a:pt x="783838" y="3249282"/>
                  <a:pt x="622424" y="3190586"/>
                  <a:pt x="622424" y="3118181"/>
                </a:cubicBezTo>
                <a:lnTo>
                  <a:pt x="622424" y="2987080"/>
                </a:lnTo>
                <a:lnTo>
                  <a:pt x="1343482" y="2987080"/>
                </a:lnTo>
                <a:lnTo>
                  <a:pt x="1343482" y="3118181"/>
                </a:lnTo>
                <a:cubicBezTo>
                  <a:pt x="1343482" y="3190586"/>
                  <a:pt x="1182068" y="3249282"/>
                  <a:pt x="982953" y="324928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/>
          </a:p>
        </p:txBody>
      </p:sp>
      <p:sp>
        <p:nvSpPr>
          <p:cNvPr id="6" name="Rectangle 79">
            <a:extLst>
              <a:ext uri="{FF2B5EF4-FFF2-40B4-BE49-F238E27FC236}">
                <a16:creationId xmlns="" xmlns:a16="http://schemas.microsoft.com/office/drawing/2014/main" xmlns:lc="http://schemas.openxmlformats.org/drawingml/2006/lockedCanvas" id="{B5AF3795-A2F1-47D1-92CC-350D43672DD5}"/>
              </a:ext>
            </a:extLst>
          </p:cNvPr>
          <p:cNvSpPr/>
          <p:nvPr/>
        </p:nvSpPr>
        <p:spPr>
          <a:xfrm>
            <a:off x="886417" y="-1223169"/>
            <a:ext cx="47408" cy="20753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/>
          </a:p>
        </p:txBody>
      </p:sp>
      <p:sp>
        <p:nvSpPr>
          <p:cNvPr id="7" name="Freeform 470"/>
          <p:cNvSpPr>
            <a:spLocks noEditPoints="1"/>
          </p:cNvSpPr>
          <p:nvPr/>
        </p:nvSpPr>
        <p:spPr bwMode="auto">
          <a:xfrm>
            <a:off x="684898" y="1639471"/>
            <a:ext cx="450446" cy="393580"/>
          </a:xfrm>
          <a:custGeom>
            <a:avLst/>
            <a:gdLst>
              <a:gd name="T0" fmla="*/ 1661 w 3609"/>
              <a:gd name="T1" fmla="*/ 606 h 3599"/>
              <a:gd name="T2" fmla="*/ 1654 w 3609"/>
              <a:gd name="T3" fmla="*/ 801 h 3599"/>
              <a:gd name="T4" fmla="*/ 1606 w 3609"/>
              <a:gd name="T5" fmla="*/ 865 h 3599"/>
              <a:gd name="T6" fmla="*/ 1379 w 3609"/>
              <a:gd name="T7" fmla="*/ 978 h 3599"/>
              <a:gd name="T8" fmla="*/ 1212 w 3609"/>
              <a:gd name="T9" fmla="*/ 1206 h 3599"/>
              <a:gd name="T10" fmla="*/ 1194 w 3609"/>
              <a:gd name="T11" fmla="*/ 1510 h 3599"/>
              <a:gd name="T12" fmla="*/ 1339 w 3609"/>
              <a:gd name="T13" fmla="*/ 1742 h 3599"/>
              <a:gd name="T14" fmla="*/ 1631 w 3609"/>
              <a:gd name="T15" fmla="*/ 1913 h 3599"/>
              <a:gd name="T16" fmla="*/ 1905 w 3609"/>
              <a:gd name="T17" fmla="*/ 2037 h 3599"/>
              <a:gd name="T18" fmla="*/ 2007 w 3609"/>
              <a:gd name="T19" fmla="*/ 2195 h 3599"/>
              <a:gd name="T20" fmla="*/ 1924 w 3609"/>
              <a:gd name="T21" fmla="*/ 2346 h 3599"/>
              <a:gd name="T22" fmla="*/ 1700 w 3609"/>
              <a:gd name="T23" fmla="*/ 2395 h 3599"/>
              <a:gd name="T24" fmla="*/ 1330 w 3609"/>
              <a:gd name="T25" fmla="*/ 2290 h 3599"/>
              <a:gd name="T26" fmla="*/ 1244 w 3609"/>
              <a:gd name="T27" fmla="*/ 2293 h 3599"/>
              <a:gd name="T28" fmla="*/ 1166 w 3609"/>
              <a:gd name="T29" fmla="*/ 2561 h 3599"/>
              <a:gd name="T30" fmla="*/ 1238 w 3609"/>
              <a:gd name="T31" fmla="*/ 2646 h 3599"/>
              <a:gd name="T32" fmla="*/ 1572 w 3609"/>
              <a:gd name="T33" fmla="*/ 2738 h 3599"/>
              <a:gd name="T34" fmla="*/ 1630 w 3609"/>
              <a:gd name="T35" fmla="*/ 2807 h 3599"/>
              <a:gd name="T36" fmla="*/ 1645 w 3609"/>
              <a:gd name="T37" fmla="*/ 3003 h 3599"/>
              <a:gd name="T38" fmla="*/ 1877 w 3609"/>
              <a:gd name="T39" fmla="*/ 3030 h 3599"/>
              <a:gd name="T40" fmla="*/ 1948 w 3609"/>
              <a:gd name="T41" fmla="*/ 2956 h 3599"/>
              <a:gd name="T42" fmla="*/ 1971 w 3609"/>
              <a:gd name="T43" fmla="*/ 2727 h 3599"/>
              <a:gd name="T44" fmla="*/ 2166 w 3609"/>
              <a:gd name="T45" fmla="*/ 2642 h 3599"/>
              <a:gd name="T46" fmla="*/ 2385 w 3609"/>
              <a:gd name="T47" fmla="*/ 2417 h 3599"/>
              <a:gd name="T48" fmla="*/ 2442 w 3609"/>
              <a:gd name="T49" fmla="*/ 2114 h 3599"/>
              <a:gd name="T50" fmla="*/ 2321 w 3609"/>
              <a:gd name="T51" fmla="*/ 1829 h 3599"/>
              <a:gd name="T52" fmla="*/ 2002 w 3609"/>
              <a:gd name="T53" fmla="*/ 1615 h 3599"/>
              <a:gd name="T54" fmla="*/ 1684 w 3609"/>
              <a:gd name="T55" fmla="*/ 1458 h 3599"/>
              <a:gd name="T56" fmla="*/ 1623 w 3609"/>
              <a:gd name="T57" fmla="*/ 1307 h 3599"/>
              <a:gd name="T58" fmla="*/ 1753 w 3609"/>
              <a:gd name="T59" fmla="*/ 1191 h 3599"/>
              <a:gd name="T60" fmla="*/ 2004 w 3609"/>
              <a:gd name="T61" fmla="*/ 1192 h 3599"/>
              <a:gd name="T62" fmla="*/ 2253 w 3609"/>
              <a:gd name="T63" fmla="*/ 1272 h 3599"/>
              <a:gd name="T64" fmla="*/ 2333 w 3609"/>
              <a:gd name="T65" fmla="*/ 1115 h 3599"/>
              <a:gd name="T66" fmla="*/ 2335 w 3609"/>
              <a:gd name="T67" fmla="*/ 931 h 3599"/>
              <a:gd name="T68" fmla="*/ 2046 w 3609"/>
              <a:gd name="T69" fmla="*/ 845 h 3599"/>
              <a:gd name="T70" fmla="*/ 1969 w 3609"/>
              <a:gd name="T71" fmla="*/ 795 h 3599"/>
              <a:gd name="T72" fmla="*/ 1961 w 3609"/>
              <a:gd name="T73" fmla="*/ 624 h 3599"/>
              <a:gd name="T74" fmla="*/ 1865 w 3609"/>
              <a:gd name="T75" fmla="*/ 568 h 3599"/>
              <a:gd name="T76" fmla="*/ 2129 w 3609"/>
              <a:gd name="T77" fmla="*/ 29 h 3599"/>
              <a:gd name="T78" fmla="*/ 2715 w 3609"/>
              <a:gd name="T79" fmla="*/ 245 h 3599"/>
              <a:gd name="T80" fmla="*/ 3184 w 3609"/>
              <a:gd name="T81" fmla="*/ 640 h 3599"/>
              <a:gd name="T82" fmla="*/ 3496 w 3609"/>
              <a:gd name="T83" fmla="*/ 1172 h 3599"/>
              <a:gd name="T84" fmla="*/ 3609 w 3609"/>
              <a:gd name="T85" fmla="*/ 1800 h 3599"/>
              <a:gd name="T86" fmla="*/ 3496 w 3609"/>
              <a:gd name="T87" fmla="*/ 2428 h 3599"/>
              <a:gd name="T88" fmla="*/ 3184 w 3609"/>
              <a:gd name="T89" fmla="*/ 2958 h 3599"/>
              <a:gd name="T90" fmla="*/ 2715 w 3609"/>
              <a:gd name="T91" fmla="*/ 3353 h 3599"/>
              <a:gd name="T92" fmla="*/ 2129 w 3609"/>
              <a:gd name="T93" fmla="*/ 3570 h 3599"/>
              <a:gd name="T94" fmla="*/ 1480 w 3609"/>
              <a:gd name="T95" fmla="*/ 3570 h 3599"/>
              <a:gd name="T96" fmla="*/ 894 w 3609"/>
              <a:gd name="T97" fmla="*/ 3353 h 3599"/>
              <a:gd name="T98" fmla="*/ 424 w 3609"/>
              <a:gd name="T99" fmla="*/ 2958 h 3599"/>
              <a:gd name="T100" fmla="*/ 113 w 3609"/>
              <a:gd name="T101" fmla="*/ 2428 h 3599"/>
              <a:gd name="T102" fmla="*/ 0 w 3609"/>
              <a:gd name="T103" fmla="*/ 1800 h 3599"/>
              <a:gd name="T104" fmla="*/ 113 w 3609"/>
              <a:gd name="T105" fmla="*/ 1172 h 3599"/>
              <a:gd name="T106" fmla="*/ 424 w 3609"/>
              <a:gd name="T107" fmla="*/ 640 h 3599"/>
              <a:gd name="T108" fmla="*/ 894 w 3609"/>
              <a:gd name="T109" fmla="*/ 245 h 3599"/>
              <a:gd name="T110" fmla="*/ 1480 w 3609"/>
              <a:gd name="T111" fmla="*/ 29 h 3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609" h="3599">
                <a:moveTo>
                  <a:pt x="1742" y="568"/>
                </a:moveTo>
                <a:lnTo>
                  <a:pt x="1714" y="569"/>
                </a:lnTo>
                <a:lnTo>
                  <a:pt x="1694" y="573"/>
                </a:lnTo>
                <a:lnTo>
                  <a:pt x="1678" y="580"/>
                </a:lnTo>
                <a:lnTo>
                  <a:pt x="1667" y="591"/>
                </a:lnTo>
                <a:lnTo>
                  <a:pt x="1661" y="606"/>
                </a:lnTo>
                <a:lnTo>
                  <a:pt x="1657" y="628"/>
                </a:lnTo>
                <a:lnTo>
                  <a:pt x="1655" y="655"/>
                </a:lnTo>
                <a:lnTo>
                  <a:pt x="1654" y="705"/>
                </a:lnTo>
                <a:lnTo>
                  <a:pt x="1654" y="754"/>
                </a:lnTo>
                <a:lnTo>
                  <a:pt x="1654" y="780"/>
                </a:lnTo>
                <a:lnTo>
                  <a:pt x="1654" y="801"/>
                </a:lnTo>
                <a:lnTo>
                  <a:pt x="1652" y="817"/>
                </a:lnTo>
                <a:lnTo>
                  <a:pt x="1649" y="831"/>
                </a:lnTo>
                <a:lnTo>
                  <a:pt x="1642" y="841"/>
                </a:lnTo>
                <a:lnTo>
                  <a:pt x="1634" y="850"/>
                </a:lnTo>
                <a:lnTo>
                  <a:pt x="1622" y="858"/>
                </a:lnTo>
                <a:lnTo>
                  <a:pt x="1606" y="865"/>
                </a:lnTo>
                <a:lnTo>
                  <a:pt x="1586" y="873"/>
                </a:lnTo>
                <a:lnTo>
                  <a:pt x="1561" y="883"/>
                </a:lnTo>
                <a:lnTo>
                  <a:pt x="1510" y="903"/>
                </a:lnTo>
                <a:lnTo>
                  <a:pt x="1463" y="926"/>
                </a:lnTo>
                <a:lnTo>
                  <a:pt x="1419" y="951"/>
                </a:lnTo>
                <a:lnTo>
                  <a:pt x="1379" y="978"/>
                </a:lnTo>
                <a:lnTo>
                  <a:pt x="1341" y="1009"/>
                </a:lnTo>
                <a:lnTo>
                  <a:pt x="1309" y="1043"/>
                </a:lnTo>
                <a:lnTo>
                  <a:pt x="1278" y="1079"/>
                </a:lnTo>
                <a:lnTo>
                  <a:pt x="1253" y="1118"/>
                </a:lnTo>
                <a:lnTo>
                  <a:pt x="1230" y="1161"/>
                </a:lnTo>
                <a:lnTo>
                  <a:pt x="1212" y="1206"/>
                </a:lnTo>
                <a:lnTo>
                  <a:pt x="1198" y="1255"/>
                </a:lnTo>
                <a:lnTo>
                  <a:pt x="1188" y="1306"/>
                </a:lnTo>
                <a:lnTo>
                  <a:pt x="1182" y="1361"/>
                </a:lnTo>
                <a:lnTo>
                  <a:pt x="1181" y="1413"/>
                </a:lnTo>
                <a:lnTo>
                  <a:pt x="1186" y="1463"/>
                </a:lnTo>
                <a:lnTo>
                  <a:pt x="1194" y="1510"/>
                </a:lnTo>
                <a:lnTo>
                  <a:pt x="1209" y="1555"/>
                </a:lnTo>
                <a:lnTo>
                  <a:pt x="1227" y="1597"/>
                </a:lnTo>
                <a:lnTo>
                  <a:pt x="1249" y="1637"/>
                </a:lnTo>
                <a:lnTo>
                  <a:pt x="1276" y="1674"/>
                </a:lnTo>
                <a:lnTo>
                  <a:pt x="1306" y="1709"/>
                </a:lnTo>
                <a:lnTo>
                  <a:pt x="1339" y="1742"/>
                </a:lnTo>
                <a:lnTo>
                  <a:pt x="1377" y="1773"/>
                </a:lnTo>
                <a:lnTo>
                  <a:pt x="1417" y="1802"/>
                </a:lnTo>
                <a:lnTo>
                  <a:pt x="1460" y="1829"/>
                </a:lnTo>
                <a:lnTo>
                  <a:pt x="1516" y="1861"/>
                </a:lnTo>
                <a:lnTo>
                  <a:pt x="1573" y="1888"/>
                </a:lnTo>
                <a:lnTo>
                  <a:pt x="1631" y="1913"/>
                </a:lnTo>
                <a:lnTo>
                  <a:pt x="1690" y="1936"/>
                </a:lnTo>
                <a:lnTo>
                  <a:pt x="1748" y="1960"/>
                </a:lnTo>
                <a:lnTo>
                  <a:pt x="1808" y="1986"/>
                </a:lnTo>
                <a:lnTo>
                  <a:pt x="1842" y="2001"/>
                </a:lnTo>
                <a:lnTo>
                  <a:pt x="1873" y="2018"/>
                </a:lnTo>
                <a:lnTo>
                  <a:pt x="1905" y="2037"/>
                </a:lnTo>
                <a:lnTo>
                  <a:pt x="1935" y="2059"/>
                </a:lnTo>
                <a:lnTo>
                  <a:pt x="1960" y="2083"/>
                </a:lnTo>
                <a:lnTo>
                  <a:pt x="1980" y="2109"/>
                </a:lnTo>
                <a:lnTo>
                  <a:pt x="1994" y="2137"/>
                </a:lnTo>
                <a:lnTo>
                  <a:pt x="2003" y="2166"/>
                </a:lnTo>
                <a:lnTo>
                  <a:pt x="2007" y="2195"/>
                </a:lnTo>
                <a:lnTo>
                  <a:pt x="2005" y="2223"/>
                </a:lnTo>
                <a:lnTo>
                  <a:pt x="2000" y="2251"/>
                </a:lnTo>
                <a:lnTo>
                  <a:pt x="1988" y="2278"/>
                </a:lnTo>
                <a:lnTo>
                  <a:pt x="1971" y="2303"/>
                </a:lnTo>
                <a:lnTo>
                  <a:pt x="1950" y="2326"/>
                </a:lnTo>
                <a:lnTo>
                  <a:pt x="1924" y="2346"/>
                </a:lnTo>
                <a:lnTo>
                  <a:pt x="1893" y="2362"/>
                </a:lnTo>
                <a:lnTo>
                  <a:pt x="1853" y="2377"/>
                </a:lnTo>
                <a:lnTo>
                  <a:pt x="1813" y="2387"/>
                </a:lnTo>
                <a:lnTo>
                  <a:pt x="1771" y="2394"/>
                </a:lnTo>
                <a:lnTo>
                  <a:pt x="1730" y="2396"/>
                </a:lnTo>
                <a:lnTo>
                  <a:pt x="1700" y="2395"/>
                </a:lnTo>
                <a:lnTo>
                  <a:pt x="1671" y="2391"/>
                </a:lnTo>
                <a:lnTo>
                  <a:pt x="1599" y="2381"/>
                </a:lnTo>
                <a:lnTo>
                  <a:pt x="1529" y="2365"/>
                </a:lnTo>
                <a:lnTo>
                  <a:pt x="1461" y="2346"/>
                </a:lnTo>
                <a:lnTo>
                  <a:pt x="1395" y="2320"/>
                </a:lnTo>
                <a:lnTo>
                  <a:pt x="1330" y="2290"/>
                </a:lnTo>
                <a:lnTo>
                  <a:pt x="1309" y="2280"/>
                </a:lnTo>
                <a:lnTo>
                  <a:pt x="1291" y="2273"/>
                </a:lnTo>
                <a:lnTo>
                  <a:pt x="1277" y="2272"/>
                </a:lnTo>
                <a:lnTo>
                  <a:pt x="1264" y="2274"/>
                </a:lnTo>
                <a:lnTo>
                  <a:pt x="1254" y="2281"/>
                </a:lnTo>
                <a:lnTo>
                  <a:pt x="1244" y="2293"/>
                </a:lnTo>
                <a:lnTo>
                  <a:pt x="1235" y="2310"/>
                </a:lnTo>
                <a:lnTo>
                  <a:pt x="1227" y="2333"/>
                </a:lnTo>
                <a:lnTo>
                  <a:pt x="1201" y="2422"/>
                </a:lnTo>
                <a:lnTo>
                  <a:pt x="1176" y="2511"/>
                </a:lnTo>
                <a:lnTo>
                  <a:pt x="1169" y="2538"/>
                </a:lnTo>
                <a:lnTo>
                  <a:pt x="1166" y="2561"/>
                </a:lnTo>
                <a:lnTo>
                  <a:pt x="1167" y="2580"/>
                </a:lnTo>
                <a:lnTo>
                  <a:pt x="1171" y="2595"/>
                </a:lnTo>
                <a:lnTo>
                  <a:pt x="1180" y="2608"/>
                </a:lnTo>
                <a:lnTo>
                  <a:pt x="1194" y="2621"/>
                </a:lnTo>
                <a:lnTo>
                  <a:pt x="1213" y="2633"/>
                </a:lnTo>
                <a:lnTo>
                  <a:pt x="1238" y="2646"/>
                </a:lnTo>
                <a:lnTo>
                  <a:pt x="1298" y="2671"/>
                </a:lnTo>
                <a:lnTo>
                  <a:pt x="1358" y="2692"/>
                </a:lnTo>
                <a:lnTo>
                  <a:pt x="1419" y="2709"/>
                </a:lnTo>
                <a:lnTo>
                  <a:pt x="1482" y="2723"/>
                </a:lnTo>
                <a:lnTo>
                  <a:pt x="1544" y="2734"/>
                </a:lnTo>
                <a:lnTo>
                  <a:pt x="1572" y="2738"/>
                </a:lnTo>
                <a:lnTo>
                  <a:pt x="1593" y="2744"/>
                </a:lnTo>
                <a:lnTo>
                  <a:pt x="1608" y="2749"/>
                </a:lnTo>
                <a:lnTo>
                  <a:pt x="1618" y="2758"/>
                </a:lnTo>
                <a:lnTo>
                  <a:pt x="1624" y="2769"/>
                </a:lnTo>
                <a:lnTo>
                  <a:pt x="1629" y="2785"/>
                </a:lnTo>
                <a:lnTo>
                  <a:pt x="1630" y="2807"/>
                </a:lnTo>
                <a:lnTo>
                  <a:pt x="1631" y="2836"/>
                </a:lnTo>
                <a:lnTo>
                  <a:pt x="1631" y="2894"/>
                </a:lnTo>
                <a:lnTo>
                  <a:pt x="1631" y="2953"/>
                </a:lnTo>
                <a:lnTo>
                  <a:pt x="1633" y="2972"/>
                </a:lnTo>
                <a:lnTo>
                  <a:pt x="1638" y="2989"/>
                </a:lnTo>
                <a:lnTo>
                  <a:pt x="1645" y="3003"/>
                </a:lnTo>
                <a:lnTo>
                  <a:pt x="1655" y="3015"/>
                </a:lnTo>
                <a:lnTo>
                  <a:pt x="1669" y="3024"/>
                </a:lnTo>
                <a:lnTo>
                  <a:pt x="1686" y="3028"/>
                </a:lnTo>
                <a:lnTo>
                  <a:pt x="1706" y="3030"/>
                </a:lnTo>
                <a:lnTo>
                  <a:pt x="1786" y="3031"/>
                </a:lnTo>
                <a:lnTo>
                  <a:pt x="1877" y="3030"/>
                </a:lnTo>
                <a:lnTo>
                  <a:pt x="1899" y="3027"/>
                </a:lnTo>
                <a:lnTo>
                  <a:pt x="1916" y="3020"/>
                </a:lnTo>
                <a:lnTo>
                  <a:pt x="1931" y="3011"/>
                </a:lnTo>
                <a:lnTo>
                  <a:pt x="1940" y="2995"/>
                </a:lnTo>
                <a:lnTo>
                  <a:pt x="1947" y="2978"/>
                </a:lnTo>
                <a:lnTo>
                  <a:pt x="1948" y="2956"/>
                </a:lnTo>
                <a:lnTo>
                  <a:pt x="1950" y="2876"/>
                </a:lnTo>
                <a:lnTo>
                  <a:pt x="1949" y="2796"/>
                </a:lnTo>
                <a:lnTo>
                  <a:pt x="1949" y="2775"/>
                </a:lnTo>
                <a:lnTo>
                  <a:pt x="1954" y="2757"/>
                </a:lnTo>
                <a:lnTo>
                  <a:pt x="1960" y="2740"/>
                </a:lnTo>
                <a:lnTo>
                  <a:pt x="1971" y="2727"/>
                </a:lnTo>
                <a:lnTo>
                  <a:pt x="1984" y="2716"/>
                </a:lnTo>
                <a:lnTo>
                  <a:pt x="2002" y="2708"/>
                </a:lnTo>
                <a:lnTo>
                  <a:pt x="2022" y="2701"/>
                </a:lnTo>
                <a:lnTo>
                  <a:pt x="2072" y="2686"/>
                </a:lnTo>
                <a:lnTo>
                  <a:pt x="2120" y="2665"/>
                </a:lnTo>
                <a:lnTo>
                  <a:pt x="2166" y="2642"/>
                </a:lnTo>
                <a:lnTo>
                  <a:pt x="2209" y="2615"/>
                </a:lnTo>
                <a:lnTo>
                  <a:pt x="2250" y="2583"/>
                </a:lnTo>
                <a:lnTo>
                  <a:pt x="2288" y="2548"/>
                </a:lnTo>
                <a:lnTo>
                  <a:pt x="2323" y="2508"/>
                </a:lnTo>
                <a:lnTo>
                  <a:pt x="2356" y="2464"/>
                </a:lnTo>
                <a:lnTo>
                  <a:pt x="2385" y="2417"/>
                </a:lnTo>
                <a:lnTo>
                  <a:pt x="2407" y="2368"/>
                </a:lnTo>
                <a:lnTo>
                  <a:pt x="2424" y="2318"/>
                </a:lnTo>
                <a:lnTo>
                  <a:pt x="2436" y="2268"/>
                </a:lnTo>
                <a:lnTo>
                  <a:pt x="2443" y="2216"/>
                </a:lnTo>
                <a:lnTo>
                  <a:pt x="2445" y="2165"/>
                </a:lnTo>
                <a:lnTo>
                  <a:pt x="2442" y="2114"/>
                </a:lnTo>
                <a:lnTo>
                  <a:pt x="2433" y="2063"/>
                </a:lnTo>
                <a:lnTo>
                  <a:pt x="2421" y="2013"/>
                </a:lnTo>
                <a:lnTo>
                  <a:pt x="2402" y="1965"/>
                </a:lnTo>
                <a:lnTo>
                  <a:pt x="2380" y="1918"/>
                </a:lnTo>
                <a:lnTo>
                  <a:pt x="2353" y="1872"/>
                </a:lnTo>
                <a:lnTo>
                  <a:pt x="2321" y="1829"/>
                </a:lnTo>
                <a:lnTo>
                  <a:pt x="2285" y="1789"/>
                </a:lnTo>
                <a:lnTo>
                  <a:pt x="2245" y="1751"/>
                </a:lnTo>
                <a:lnTo>
                  <a:pt x="2200" y="1718"/>
                </a:lnTo>
                <a:lnTo>
                  <a:pt x="2151" y="1687"/>
                </a:lnTo>
                <a:lnTo>
                  <a:pt x="2077" y="1650"/>
                </a:lnTo>
                <a:lnTo>
                  <a:pt x="2002" y="1615"/>
                </a:lnTo>
                <a:lnTo>
                  <a:pt x="1926" y="1583"/>
                </a:lnTo>
                <a:lnTo>
                  <a:pt x="1849" y="1551"/>
                </a:lnTo>
                <a:lnTo>
                  <a:pt x="1804" y="1532"/>
                </a:lnTo>
                <a:lnTo>
                  <a:pt x="1763" y="1511"/>
                </a:lnTo>
                <a:lnTo>
                  <a:pt x="1722" y="1487"/>
                </a:lnTo>
                <a:lnTo>
                  <a:pt x="1684" y="1458"/>
                </a:lnTo>
                <a:lnTo>
                  <a:pt x="1660" y="1436"/>
                </a:lnTo>
                <a:lnTo>
                  <a:pt x="1641" y="1411"/>
                </a:lnTo>
                <a:lnTo>
                  <a:pt x="1629" y="1386"/>
                </a:lnTo>
                <a:lnTo>
                  <a:pt x="1621" y="1360"/>
                </a:lnTo>
                <a:lnTo>
                  <a:pt x="1620" y="1334"/>
                </a:lnTo>
                <a:lnTo>
                  <a:pt x="1623" y="1307"/>
                </a:lnTo>
                <a:lnTo>
                  <a:pt x="1632" y="1282"/>
                </a:lnTo>
                <a:lnTo>
                  <a:pt x="1646" y="1258"/>
                </a:lnTo>
                <a:lnTo>
                  <a:pt x="1666" y="1236"/>
                </a:lnTo>
                <a:lnTo>
                  <a:pt x="1690" y="1218"/>
                </a:lnTo>
                <a:lnTo>
                  <a:pt x="1719" y="1202"/>
                </a:lnTo>
                <a:lnTo>
                  <a:pt x="1753" y="1191"/>
                </a:lnTo>
                <a:lnTo>
                  <a:pt x="1786" y="1185"/>
                </a:lnTo>
                <a:lnTo>
                  <a:pt x="1821" y="1182"/>
                </a:lnTo>
                <a:lnTo>
                  <a:pt x="1844" y="1180"/>
                </a:lnTo>
                <a:lnTo>
                  <a:pt x="1866" y="1180"/>
                </a:lnTo>
                <a:lnTo>
                  <a:pt x="1936" y="1183"/>
                </a:lnTo>
                <a:lnTo>
                  <a:pt x="2004" y="1192"/>
                </a:lnTo>
                <a:lnTo>
                  <a:pt x="2072" y="1208"/>
                </a:lnTo>
                <a:lnTo>
                  <a:pt x="2138" y="1230"/>
                </a:lnTo>
                <a:lnTo>
                  <a:pt x="2203" y="1257"/>
                </a:lnTo>
                <a:lnTo>
                  <a:pt x="2222" y="1266"/>
                </a:lnTo>
                <a:lnTo>
                  <a:pt x="2239" y="1271"/>
                </a:lnTo>
                <a:lnTo>
                  <a:pt x="2253" y="1272"/>
                </a:lnTo>
                <a:lnTo>
                  <a:pt x="2266" y="1270"/>
                </a:lnTo>
                <a:lnTo>
                  <a:pt x="2277" y="1264"/>
                </a:lnTo>
                <a:lnTo>
                  <a:pt x="2286" y="1252"/>
                </a:lnTo>
                <a:lnTo>
                  <a:pt x="2295" y="1235"/>
                </a:lnTo>
                <a:lnTo>
                  <a:pt x="2302" y="1214"/>
                </a:lnTo>
                <a:lnTo>
                  <a:pt x="2333" y="1115"/>
                </a:lnTo>
                <a:lnTo>
                  <a:pt x="2362" y="1014"/>
                </a:lnTo>
                <a:lnTo>
                  <a:pt x="2366" y="993"/>
                </a:lnTo>
                <a:lnTo>
                  <a:pt x="2365" y="974"/>
                </a:lnTo>
                <a:lnTo>
                  <a:pt x="2359" y="957"/>
                </a:lnTo>
                <a:lnTo>
                  <a:pt x="2350" y="943"/>
                </a:lnTo>
                <a:lnTo>
                  <a:pt x="2335" y="931"/>
                </a:lnTo>
                <a:lnTo>
                  <a:pt x="2317" y="921"/>
                </a:lnTo>
                <a:lnTo>
                  <a:pt x="2257" y="897"/>
                </a:lnTo>
                <a:lnTo>
                  <a:pt x="2198" y="877"/>
                </a:lnTo>
                <a:lnTo>
                  <a:pt x="2138" y="861"/>
                </a:lnTo>
                <a:lnTo>
                  <a:pt x="2075" y="849"/>
                </a:lnTo>
                <a:lnTo>
                  <a:pt x="2046" y="845"/>
                </a:lnTo>
                <a:lnTo>
                  <a:pt x="2023" y="840"/>
                </a:lnTo>
                <a:lnTo>
                  <a:pt x="2004" y="835"/>
                </a:lnTo>
                <a:lnTo>
                  <a:pt x="1990" y="829"/>
                </a:lnTo>
                <a:lnTo>
                  <a:pt x="1980" y="821"/>
                </a:lnTo>
                <a:lnTo>
                  <a:pt x="1973" y="810"/>
                </a:lnTo>
                <a:lnTo>
                  <a:pt x="1969" y="795"/>
                </a:lnTo>
                <a:lnTo>
                  <a:pt x="1967" y="776"/>
                </a:lnTo>
                <a:lnTo>
                  <a:pt x="1966" y="753"/>
                </a:lnTo>
                <a:lnTo>
                  <a:pt x="1966" y="722"/>
                </a:lnTo>
                <a:lnTo>
                  <a:pt x="1966" y="682"/>
                </a:lnTo>
                <a:lnTo>
                  <a:pt x="1965" y="649"/>
                </a:lnTo>
                <a:lnTo>
                  <a:pt x="1961" y="624"/>
                </a:lnTo>
                <a:lnTo>
                  <a:pt x="1956" y="604"/>
                </a:lnTo>
                <a:lnTo>
                  <a:pt x="1948" y="590"/>
                </a:lnTo>
                <a:lnTo>
                  <a:pt x="1935" y="579"/>
                </a:lnTo>
                <a:lnTo>
                  <a:pt x="1917" y="573"/>
                </a:lnTo>
                <a:lnTo>
                  <a:pt x="1894" y="570"/>
                </a:lnTo>
                <a:lnTo>
                  <a:pt x="1865" y="568"/>
                </a:lnTo>
                <a:lnTo>
                  <a:pt x="1826" y="568"/>
                </a:lnTo>
                <a:lnTo>
                  <a:pt x="1742" y="568"/>
                </a:lnTo>
                <a:close/>
                <a:moveTo>
                  <a:pt x="1804" y="0"/>
                </a:moveTo>
                <a:lnTo>
                  <a:pt x="1914" y="3"/>
                </a:lnTo>
                <a:lnTo>
                  <a:pt x="2023" y="13"/>
                </a:lnTo>
                <a:lnTo>
                  <a:pt x="2129" y="29"/>
                </a:lnTo>
                <a:lnTo>
                  <a:pt x="2233" y="50"/>
                </a:lnTo>
                <a:lnTo>
                  <a:pt x="2335" y="79"/>
                </a:lnTo>
                <a:lnTo>
                  <a:pt x="2434" y="113"/>
                </a:lnTo>
                <a:lnTo>
                  <a:pt x="2531" y="151"/>
                </a:lnTo>
                <a:lnTo>
                  <a:pt x="2625" y="196"/>
                </a:lnTo>
                <a:lnTo>
                  <a:pt x="2715" y="245"/>
                </a:lnTo>
                <a:lnTo>
                  <a:pt x="2803" y="300"/>
                </a:lnTo>
                <a:lnTo>
                  <a:pt x="2887" y="359"/>
                </a:lnTo>
                <a:lnTo>
                  <a:pt x="2967" y="423"/>
                </a:lnTo>
                <a:lnTo>
                  <a:pt x="3044" y="491"/>
                </a:lnTo>
                <a:lnTo>
                  <a:pt x="3116" y="563"/>
                </a:lnTo>
                <a:lnTo>
                  <a:pt x="3184" y="640"/>
                </a:lnTo>
                <a:lnTo>
                  <a:pt x="3249" y="720"/>
                </a:lnTo>
                <a:lnTo>
                  <a:pt x="3308" y="804"/>
                </a:lnTo>
                <a:lnTo>
                  <a:pt x="3362" y="891"/>
                </a:lnTo>
                <a:lnTo>
                  <a:pt x="3412" y="981"/>
                </a:lnTo>
                <a:lnTo>
                  <a:pt x="3456" y="1075"/>
                </a:lnTo>
                <a:lnTo>
                  <a:pt x="3496" y="1172"/>
                </a:lnTo>
                <a:lnTo>
                  <a:pt x="3530" y="1270"/>
                </a:lnTo>
                <a:lnTo>
                  <a:pt x="3557" y="1372"/>
                </a:lnTo>
                <a:lnTo>
                  <a:pt x="3580" y="1476"/>
                </a:lnTo>
                <a:lnTo>
                  <a:pt x="3596" y="1582"/>
                </a:lnTo>
                <a:lnTo>
                  <a:pt x="3606" y="1689"/>
                </a:lnTo>
                <a:lnTo>
                  <a:pt x="3609" y="1800"/>
                </a:lnTo>
                <a:lnTo>
                  <a:pt x="3606" y="1909"/>
                </a:lnTo>
                <a:lnTo>
                  <a:pt x="3596" y="2016"/>
                </a:lnTo>
                <a:lnTo>
                  <a:pt x="3580" y="2122"/>
                </a:lnTo>
                <a:lnTo>
                  <a:pt x="3557" y="2226"/>
                </a:lnTo>
                <a:lnTo>
                  <a:pt x="3530" y="2328"/>
                </a:lnTo>
                <a:lnTo>
                  <a:pt x="3496" y="2428"/>
                </a:lnTo>
                <a:lnTo>
                  <a:pt x="3456" y="2524"/>
                </a:lnTo>
                <a:lnTo>
                  <a:pt x="3412" y="2617"/>
                </a:lnTo>
                <a:lnTo>
                  <a:pt x="3362" y="2708"/>
                </a:lnTo>
                <a:lnTo>
                  <a:pt x="3308" y="2795"/>
                </a:lnTo>
                <a:lnTo>
                  <a:pt x="3249" y="2878"/>
                </a:lnTo>
                <a:lnTo>
                  <a:pt x="3184" y="2958"/>
                </a:lnTo>
                <a:lnTo>
                  <a:pt x="3116" y="3035"/>
                </a:lnTo>
                <a:lnTo>
                  <a:pt x="3044" y="3107"/>
                </a:lnTo>
                <a:lnTo>
                  <a:pt x="2967" y="3176"/>
                </a:lnTo>
                <a:lnTo>
                  <a:pt x="2887" y="3239"/>
                </a:lnTo>
                <a:lnTo>
                  <a:pt x="2803" y="3298"/>
                </a:lnTo>
                <a:lnTo>
                  <a:pt x="2715" y="3353"/>
                </a:lnTo>
                <a:lnTo>
                  <a:pt x="2625" y="3402"/>
                </a:lnTo>
                <a:lnTo>
                  <a:pt x="2531" y="3447"/>
                </a:lnTo>
                <a:lnTo>
                  <a:pt x="2434" y="3486"/>
                </a:lnTo>
                <a:lnTo>
                  <a:pt x="2335" y="3519"/>
                </a:lnTo>
                <a:lnTo>
                  <a:pt x="2233" y="3548"/>
                </a:lnTo>
                <a:lnTo>
                  <a:pt x="2129" y="3570"/>
                </a:lnTo>
                <a:lnTo>
                  <a:pt x="2023" y="3586"/>
                </a:lnTo>
                <a:lnTo>
                  <a:pt x="1914" y="3596"/>
                </a:lnTo>
                <a:lnTo>
                  <a:pt x="1804" y="3599"/>
                </a:lnTo>
                <a:lnTo>
                  <a:pt x="1695" y="3596"/>
                </a:lnTo>
                <a:lnTo>
                  <a:pt x="1586" y="3586"/>
                </a:lnTo>
                <a:lnTo>
                  <a:pt x="1480" y="3570"/>
                </a:lnTo>
                <a:lnTo>
                  <a:pt x="1377" y="3548"/>
                </a:lnTo>
                <a:lnTo>
                  <a:pt x="1275" y="3519"/>
                </a:lnTo>
                <a:lnTo>
                  <a:pt x="1175" y="3486"/>
                </a:lnTo>
                <a:lnTo>
                  <a:pt x="1078" y="3447"/>
                </a:lnTo>
                <a:lnTo>
                  <a:pt x="985" y="3402"/>
                </a:lnTo>
                <a:lnTo>
                  <a:pt x="894" y="3353"/>
                </a:lnTo>
                <a:lnTo>
                  <a:pt x="806" y="3298"/>
                </a:lnTo>
                <a:lnTo>
                  <a:pt x="723" y="3239"/>
                </a:lnTo>
                <a:lnTo>
                  <a:pt x="642" y="3176"/>
                </a:lnTo>
                <a:lnTo>
                  <a:pt x="566" y="3107"/>
                </a:lnTo>
                <a:lnTo>
                  <a:pt x="492" y="3035"/>
                </a:lnTo>
                <a:lnTo>
                  <a:pt x="424" y="2958"/>
                </a:lnTo>
                <a:lnTo>
                  <a:pt x="361" y="2878"/>
                </a:lnTo>
                <a:lnTo>
                  <a:pt x="302" y="2795"/>
                </a:lnTo>
                <a:lnTo>
                  <a:pt x="247" y="2708"/>
                </a:lnTo>
                <a:lnTo>
                  <a:pt x="197" y="2617"/>
                </a:lnTo>
                <a:lnTo>
                  <a:pt x="152" y="2524"/>
                </a:lnTo>
                <a:lnTo>
                  <a:pt x="113" y="2428"/>
                </a:lnTo>
                <a:lnTo>
                  <a:pt x="79" y="2328"/>
                </a:lnTo>
                <a:lnTo>
                  <a:pt x="51" y="2226"/>
                </a:lnTo>
                <a:lnTo>
                  <a:pt x="30" y="2122"/>
                </a:lnTo>
                <a:lnTo>
                  <a:pt x="13" y="2016"/>
                </a:lnTo>
                <a:lnTo>
                  <a:pt x="3" y="1909"/>
                </a:lnTo>
                <a:lnTo>
                  <a:pt x="0" y="1800"/>
                </a:lnTo>
                <a:lnTo>
                  <a:pt x="3" y="1689"/>
                </a:lnTo>
                <a:lnTo>
                  <a:pt x="13" y="1582"/>
                </a:lnTo>
                <a:lnTo>
                  <a:pt x="30" y="1476"/>
                </a:lnTo>
                <a:lnTo>
                  <a:pt x="51" y="1372"/>
                </a:lnTo>
                <a:lnTo>
                  <a:pt x="79" y="1270"/>
                </a:lnTo>
                <a:lnTo>
                  <a:pt x="113" y="1172"/>
                </a:lnTo>
                <a:lnTo>
                  <a:pt x="152" y="1075"/>
                </a:lnTo>
                <a:lnTo>
                  <a:pt x="197" y="981"/>
                </a:lnTo>
                <a:lnTo>
                  <a:pt x="247" y="891"/>
                </a:lnTo>
                <a:lnTo>
                  <a:pt x="302" y="804"/>
                </a:lnTo>
                <a:lnTo>
                  <a:pt x="361" y="720"/>
                </a:lnTo>
                <a:lnTo>
                  <a:pt x="424" y="640"/>
                </a:lnTo>
                <a:lnTo>
                  <a:pt x="492" y="563"/>
                </a:lnTo>
                <a:lnTo>
                  <a:pt x="566" y="491"/>
                </a:lnTo>
                <a:lnTo>
                  <a:pt x="642" y="423"/>
                </a:lnTo>
                <a:lnTo>
                  <a:pt x="723" y="359"/>
                </a:lnTo>
                <a:lnTo>
                  <a:pt x="806" y="300"/>
                </a:lnTo>
                <a:lnTo>
                  <a:pt x="894" y="245"/>
                </a:lnTo>
                <a:lnTo>
                  <a:pt x="985" y="196"/>
                </a:lnTo>
                <a:lnTo>
                  <a:pt x="1078" y="151"/>
                </a:lnTo>
                <a:lnTo>
                  <a:pt x="1175" y="113"/>
                </a:lnTo>
                <a:lnTo>
                  <a:pt x="1275" y="79"/>
                </a:lnTo>
                <a:lnTo>
                  <a:pt x="1377" y="50"/>
                </a:lnTo>
                <a:lnTo>
                  <a:pt x="1480" y="29"/>
                </a:lnTo>
                <a:lnTo>
                  <a:pt x="1586" y="13"/>
                </a:lnTo>
                <a:lnTo>
                  <a:pt x="1695" y="3"/>
                </a:lnTo>
                <a:lnTo>
                  <a:pt x="1804" y="0"/>
                </a:lnTo>
                <a:close/>
              </a:path>
            </a:pathLst>
          </a:custGeom>
          <a:solidFill>
            <a:srgbClr val="FFC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361439" y="3432804"/>
            <a:ext cx="878256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УКАЗАНИЮ ПОДЛЕЖАТ</a:t>
            </a:r>
          </a:p>
          <a:p>
            <a:r>
              <a:rPr lang="ru-RU" dirty="0" smtClean="0">
                <a:latin typeface="Comic Sans MS" panose="030F0702030302020204" pitchFamily="66" charset="0"/>
              </a:rPr>
              <a:t>1</a:t>
            </a:r>
            <a:r>
              <a:rPr lang="ru-RU" dirty="0">
                <a:latin typeface="Comic Sans MS" panose="030F0702030302020204" pitchFamily="66" charset="0"/>
              </a:rPr>
              <a:t>) счета с нулевым остатком по состоянию на отчетную дату;</a:t>
            </a:r>
          </a:p>
          <a:p>
            <a:r>
              <a:rPr lang="ru-RU" dirty="0">
                <a:latin typeface="Comic Sans MS" panose="030F0702030302020204" pitchFamily="66" charset="0"/>
              </a:rPr>
              <a:t>2) счета, совершение операций по которым осуществляется с использованием расчетных (дебетовых) карт, кредитных </a:t>
            </a:r>
            <a:r>
              <a:rPr lang="ru-RU" dirty="0" smtClean="0">
                <a:latin typeface="Comic Sans MS" panose="030F0702030302020204" pitchFamily="66" charset="0"/>
              </a:rPr>
              <a:t>карт;</a:t>
            </a:r>
            <a:endParaRPr lang="ru-RU" dirty="0">
              <a:latin typeface="Comic Sans MS" panose="030F0702030302020204" pitchFamily="66" charset="0"/>
            </a:endParaRPr>
          </a:p>
          <a:p>
            <a:r>
              <a:rPr lang="ru-RU" dirty="0">
                <a:latin typeface="Comic Sans MS" panose="030F0702030302020204" pitchFamily="66" charset="0"/>
              </a:rPr>
              <a:t>3) счета </a:t>
            </a:r>
            <a:r>
              <a:rPr lang="ru-RU" dirty="0" smtClean="0">
                <a:latin typeface="Comic Sans MS" panose="030F0702030302020204" pitchFamily="66" charset="0"/>
              </a:rPr>
              <a:t>в </a:t>
            </a:r>
            <a:r>
              <a:rPr lang="ru-RU" dirty="0">
                <a:latin typeface="Comic Sans MS" panose="030F0702030302020204" pitchFamily="66" charset="0"/>
              </a:rPr>
              <a:t>иностранных банках, расположенных за пределами </a:t>
            </a:r>
            <a:r>
              <a:rPr lang="ru-RU" dirty="0" smtClean="0">
                <a:latin typeface="Comic Sans MS" panose="030F0702030302020204" pitchFamily="66" charset="0"/>
              </a:rPr>
              <a:t>России;</a:t>
            </a:r>
            <a:endParaRPr lang="ru-RU" dirty="0">
              <a:latin typeface="Comic Sans MS" panose="030F0702030302020204" pitchFamily="66" charset="0"/>
            </a:endParaRPr>
          </a:p>
          <a:p>
            <a:r>
              <a:rPr lang="ru-RU" dirty="0">
                <a:latin typeface="Comic Sans MS" panose="030F0702030302020204" pitchFamily="66" charset="0"/>
              </a:rPr>
              <a:t>4)  счета, открытые для погашения кредита;</a:t>
            </a:r>
          </a:p>
          <a:p>
            <a:r>
              <a:rPr lang="ru-RU" dirty="0" smtClean="0">
                <a:latin typeface="Comic Sans MS" panose="030F0702030302020204" pitchFamily="66" charset="0"/>
              </a:rPr>
              <a:t>5)</a:t>
            </a:r>
            <a:r>
              <a:rPr lang="ru-RU" dirty="0">
                <a:latin typeface="Comic Sans MS" panose="030F0702030302020204" pitchFamily="66" charset="0"/>
              </a:rPr>
              <a:t> вклады в драгоценных металлах и валюте;</a:t>
            </a:r>
          </a:p>
          <a:p>
            <a:r>
              <a:rPr lang="ru-RU" dirty="0" smtClean="0">
                <a:latin typeface="Comic Sans MS" panose="030F0702030302020204" pitchFamily="66" charset="0"/>
              </a:rPr>
              <a:t>6)</a:t>
            </a:r>
            <a:r>
              <a:rPr lang="ru-RU" dirty="0">
                <a:latin typeface="Comic Sans MS" panose="030F0702030302020204" pitchFamily="66" charset="0"/>
              </a:rPr>
              <a:t> счета, открытые гражданам, зарегистрированным в качестве индивидуальных предпринимателей;</a:t>
            </a:r>
          </a:p>
          <a:p>
            <a:r>
              <a:rPr lang="ru-RU" dirty="0" smtClean="0">
                <a:latin typeface="Comic Sans MS" panose="030F0702030302020204" pitchFamily="66" charset="0"/>
              </a:rPr>
              <a:t>7)</a:t>
            </a:r>
            <a:r>
              <a:rPr lang="ru-RU" dirty="0">
                <a:latin typeface="Comic Sans MS" panose="030F0702030302020204" pitchFamily="66" charset="0"/>
              </a:rPr>
              <a:t> номинальный счет;</a:t>
            </a:r>
          </a:p>
          <a:p>
            <a:r>
              <a:rPr lang="ru-RU" dirty="0" smtClean="0">
                <a:latin typeface="Comic Sans MS" panose="030F0702030302020204" pitchFamily="66" charset="0"/>
              </a:rPr>
              <a:t>8)</a:t>
            </a:r>
            <a:r>
              <a:rPr lang="ru-RU" dirty="0">
                <a:latin typeface="Comic Sans MS" panose="030F0702030302020204" pitchFamily="66" charset="0"/>
              </a:rPr>
              <a:t> счет </a:t>
            </a:r>
            <a:r>
              <a:rPr lang="ru-RU" dirty="0" err="1">
                <a:latin typeface="Comic Sans MS" panose="030F0702030302020204" pitchFamily="66" charset="0"/>
              </a:rPr>
              <a:t>эскроу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endParaRPr lang="ru-RU" dirty="0">
              <a:effectLst/>
              <a:latin typeface="Comic Sans MS" panose="030F0702030302020204" pitchFamily="66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8AE31F8E-3031-4F00-9FF5-A30A58CD5261}"/>
              </a:ext>
            </a:extLst>
          </p:cNvPr>
          <p:cNvSpPr/>
          <p:nvPr/>
        </p:nvSpPr>
        <p:spPr>
          <a:xfrm>
            <a:off x="1595886" y="2047658"/>
            <a:ext cx="7349705" cy="116308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Отражаются счета, открытые по состоянию на отчетную дату в банках и иных кредитных организациях на основании гражданско-правового договора на имя лица, в отношении которого представляется справка</a:t>
            </a:r>
            <a:endParaRPr lang="ru-RU" sz="1700" b="1" dirty="0">
              <a:latin typeface="Comic Sans MS" panose="030F0702030302020204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98485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763"/>
            <a:ext cx="9153525" cy="6086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026758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624" t="8749" r="30818" b="71896"/>
          <a:stretch/>
        </p:blipFill>
        <p:spPr bwMode="auto">
          <a:xfrm>
            <a:off x="399428" y="4151506"/>
            <a:ext cx="8637068" cy="25380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126239" y="2535936"/>
            <a:ext cx="3457222" cy="1695119"/>
          </a:xfrm>
          <a:prstGeom prst="wedgeRoundRectCallout">
            <a:avLst>
              <a:gd name="adj1" fmla="val 109131"/>
              <a:gd name="adj2" fmla="val 9649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Уставный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капитал указывается согласно учредительным документам организации по состоянию на отчетную дату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3705381" y="1846710"/>
            <a:ext cx="2541379" cy="2101335"/>
          </a:xfrm>
          <a:prstGeom prst="wedgeRoundRectCallout">
            <a:avLst>
              <a:gd name="adj1" fmla="val 70689"/>
              <a:gd name="adj2" fmla="val 10308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Доля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участия выражается в процентах от уставного капитала. Для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АО указываются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также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стоимость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 количество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акций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6291072" y="1628801"/>
            <a:ext cx="2745424" cy="2415128"/>
          </a:xfrm>
          <a:prstGeom prst="wedgeRoundRectCallout">
            <a:avLst>
              <a:gd name="adj1" fmla="val 13158"/>
              <a:gd name="adj2" fmla="val 84163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Прим.: учредительный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договор, приватизация, покупка, мена, дарение, наследование и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др., </a:t>
            </a:r>
            <a:r>
              <a:rPr lang="ru-RU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указать </a:t>
            </a:r>
            <a: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реквизиты </a:t>
            </a:r>
            <a:r>
              <a:rPr lang="ru-RU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документа</a:t>
            </a:r>
            <a:endParaRPr lang="ru-RU" sz="1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032721" y="30323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Раздел 5. Сведения о </a:t>
            </a:r>
            <a:r>
              <a:rPr lang="ru-RU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ценных бумагах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r"/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Rectangle 79">
            <a:extLst>
              <a:ext uri="{FF2B5EF4-FFF2-40B4-BE49-F238E27FC236}">
                <a16:creationId xmlns="" xmlns:a16="http://schemas.microsoft.com/office/drawing/2014/main" xmlns:lc="http://schemas.openxmlformats.org/drawingml/2006/lockedCanvas" id="{B5AF3795-A2F1-47D1-92CC-350D43672DD5}"/>
              </a:ext>
            </a:extLst>
          </p:cNvPr>
          <p:cNvSpPr/>
          <p:nvPr/>
        </p:nvSpPr>
        <p:spPr>
          <a:xfrm>
            <a:off x="886417" y="-1223169"/>
            <a:ext cx="47408" cy="20753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/>
          </a:p>
        </p:txBody>
      </p:sp>
      <p:sp>
        <p:nvSpPr>
          <p:cNvPr id="12" name="자유형: 도형 48">
            <a:extLst>
              <a:ext uri="{FF2B5EF4-FFF2-40B4-BE49-F238E27FC236}">
                <a16:creationId xmlns="" xmlns:a16="http://schemas.microsoft.com/office/drawing/2014/main" xmlns:lc="http://schemas.openxmlformats.org/drawingml/2006/lockedCanvas" id="{646AC701-2120-4CB2-9487-3B20D87E5E38}"/>
              </a:ext>
            </a:extLst>
          </p:cNvPr>
          <p:cNvSpPr>
            <a:spLocks noChangeAspect="1"/>
          </p:cNvSpPr>
          <p:nvPr/>
        </p:nvSpPr>
        <p:spPr>
          <a:xfrm rot="10800000">
            <a:off x="459936" y="855880"/>
            <a:ext cx="904573" cy="1501406"/>
          </a:xfrm>
          <a:custGeom>
            <a:avLst/>
            <a:gdLst>
              <a:gd name="connsiteX0" fmla="*/ 1047232 w 1957642"/>
              <a:gd name="connsiteY0" fmla="*/ 5654 h 3249282"/>
              <a:gd name="connsiteX1" fmla="*/ 1030640 w 1957642"/>
              <a:gd name="connsiteY1" fmla="*/ 5654 h 3249282"/>
              <a:gd name="connsiteX2" fmla="*/ 1048024 w 1957642"/>
              <a:gd name="connsiteY2" fmla="*/ 0 h 3249282"/>
              <a:gd name="connsiteX3" fmla="*/ 1160845 w 1957642"/>
              <a:gd name="connsiteY3" fmla="*/ 2127215 h 3249282"/>
              <a:gd name="connsiteX4" fmla="*/ 1196036 w 1957642"/>
              <a:gd name="connsiteY4" fmla="*/ 2120110 h 3249282"/>
              <a:gd name="connsiteX5" fmla="*/ 1237844 w 1957642"/>
              <a:gd name="connsiteY5" fmla="*/ 2120446 h 3249282"/>
              <a:gd name="connsiteX6" fmla="*/ 1296213 w 1957642"/>
              <a:gd name="connsiteY6" fmla="*/ 2029106 h 3249282"/>
              <a:gd name="connsiteX7" fmla="*/ 1397562 w 1957642"/>
              <a:gd name="connsiteY7" fmla="*/ 1825853 h 3249282"/>
              <a:gd name="connsiteX8" fmla="*/ 1777778 w 1957642"/>
              <a:gd name="connsiteY8" fmla="*/ 1099228 h 3249282"/>
              <a:gd name="connsiteX9" fmla="*/ 980978 w 1957642"/>
              <a:gd name="connsiteY9" fmla="*/ 301427 h 3249282"/>
              <a:gd name="connsiteX10" fmla="*/ 980978 w 1957642"/>
              <a:gd name="connsiteY10" fmla="*/ 301625 h 3249282"/>
              <a:gd name="connsiteX11" fmla="*/ 978823 w 1957642"/>
              <a:gd name="connsiteY11" fmla="*/ 301459 h 3249282"/>
              <a:gd name="connsiteX12" fmla="*/ 976666 w 1957642"/>
              <a:gd name="connsiteY12" fmla="*/ 301625 h 3249282"/>
              <a:gd name="connsiteX13" fmla="*/ 976666 w 1957642"/>
              <a:gd name="connsiteY13" fmla="*/ 301427 h 3249282"/>
              <a:gd name="connsiteX14" fmla="*/ 179865 w 1957642"/>
              <a:gd name="connsiteY14" fmla="*/ 1099228 h 3249282"/>
              <a:gd name="connsiteX15" fmla="*/ 560081 w 1957642"/>
              <a:gd name="connsiteY15" fmla="*/ 1825853 h 3249282"/>
              <a:gd name="connsiteX16" fmla="*/ 661430 w 1957642"/>
              <a:gd name="connsiteY16" fmla="*/ 2029106 h 3249282"/>
              <a:gd name="connsiteX17" fmla="*/ 719799 w 1957642"/>
              <a:gd name="connsiteY17" fmla="*/ 2120446 h 3249282"/>
              <a:gd name="connsiteX18" fmla="*/ 770760 w 1957642"/>
              <a:gd name="connsiteY18" fmla="*/ 2120037 h 3249282"/>
              <a:gd name="connsiteX19" fmla="*/ 806315 w 1957642"/>
              <a:gd name="connsiteY19" fmla="*/ 2127215 h 3249282"/>
              <a:gd name="connsiteX20" fmla="*/ 1319520 w 1957642"/>
              <a:gd name="connsiteY20" fmla="*/ 2263042 h 3249282"/>
              <a:gd name="connsiteX21" fmla="*/ 978823 w 1957642"/>
              <a:gd name="connsiteY21" fmla="*/ 2261822 h 3249282"/>
              <a:gd name="connsiteX22" fmla="*/ 638123 w 1957642"/>
              <a:gd name="connsiteY22" fmla="*/ 2263042 h 3249282"/>
              <a:gd name="connsiteX23" fmla="*/ 513100 w 1957642"/>
              <a:gd name="connsiteY23" fmla="*/ 2169534 h 3249282"/>
              <a:gd name="connsiteX24" fmla="*/ 465828 w 1957642"/>
              <a:gd name="connsiteY24" fmla="*/ 1970355 h 3249282"/>
              <a:gd name="connsiteX25" fmla="*/ 0 w 1957642"/>
              <a:gd name="connsiteY25" fmla="*/ 1080372 h 3249282"/>
              <a:gd name="connsiteX26" fmla="*/ 976988 w 1957642"/>
              <a:gd name="connsiteY26" fmla="*/ 103385 h 3249282"/>
              <a:gd name="connsiteX27" fmla="*/ 978823 w 1957642"/>
              <a:gd name="connsiteY27" fmla="*/ 103526 h 3249282"/>
              <a:gd name="connsiteX28" fmla="*/ 980656 w 1957642"/>
              <a:gd name="connsiteY28" fmla="*/ 103385 h 3249282"/>
              <a:gd name="connsiteX29" fmla="*/ 1957642 w 1957642"/>
              <a:gd name="connsiteY29" fmla="*/ 1080372 h 3249282"/>
              <a:gd name="connsiteX30" fmla="*/ 1491816 w 1957642"/>
              <a:gd name="connsiteY30" fmla="*/ 1970355 h 3249282"/>
              <a:gd name="connsiteX31" fmla="*/ 1444543 w 1957642"/>
              <a:gd name="connsiteY31" fmla="*/ 2169534 h 3249282"/>
              <a:gd name="connsiteX32" fmla="*/ 1319520 w 1957642"/>
              <a:gd name="connsiteY32" fmla="*/ 2263042 h 3249282"/>
              <a:gd name="connsiteX33" fmla="*/ 1407452 w 1957642"/>
              <a:gd name="connsiteY33" fmla="*/ 2485514 h 3249282"/>
              <a:gd name="connsiteX34" fmla="*/ 558453 w 1957642"/>
              <a:gd name="connsiteY34" fmla="*/ 2485514 h 3249282"/>
              <a:gd name="connsiteX35" fmla="*/ 491321 w 1957642"/>
              <a:gd name="connsiteY35" fmla="*/ 2418383 h 3249282"/>
              <a:gd name="connsiteX36" fmla="*/ 491321 w 1957642"/>
              <a:gd name="connsiteY36" fmla="*/ 2388750 h 3249282"/>
              <a:gd name="connsiteX37" fmla="*/ 558453 w 1957642"/>
              <a:gd name="connsiteY37" fmla="*/ 2321619 h 3249282"/>
              <a:gd name="connsiteX38" fmla="*/ 1407452 w 1957642"/>
              <a:gd name="connsiteY38" fmla="*/ 2321619 h 3249282"/>
              <a:gd name="connsiteX39" fmla="*/ 1474583 w 1957642"/>
              <a:gd name="connsiteY39" fmla="*/ 2388750 h 3249282"/>
              <a:gd name="connsiteX40" fmla="*/ 1474583 w 1957642"/>
              <a:gd name="connsiteY40" fmla="*/ 2418383 h 3249282"/>
              <a:gd name="connsiteX41" fmla="*/ 1407452 w 1957642"/>
              <a:gd name="connsiteY41" fmla="*/ 2485514 h 3249282"/>
              <a:gd name="connsiteX42" fmla="*/ 1374676 w 1957642"/>
              <a:gd name="connsiteY42" fmla="*/ 2707334 h 3249282"/>
              <a:gd name="connsiteX43" fmla="*/ 591228 w 1957642"/>
              <a:gd name="connsiteY43" fmla="*/ 2707334 h 3249282"/>
              <a:gd name="connsiteX44" fmla="*/ 524097 w 1957642"/>
              <a:gd name="connsiteY44" fmla="*/ 2640203 h 3249282"/>
              <a:gd name="connsiteX45" fmla="*/ 524097 w 1957642"/>
              <a:gd name="connsiteY45" fmla="*/ 2610570 h 3249282"/>
              <a:gd name="connsiteX46" fmla="*/ 591228 w 1957642"/>
              <a:gd name="connsiteY46" fmla="*/ 2543440 h 3249282"/>
              <a:gd name="connsiteX47" fmla="*/ 1374676 w 1957642"/>
              <a:gd name="connsiteY47" fmla="*/ 2543440 h 3249282"/>
              <a:gd name="connsiteX48" fmla="*/ 1441808 w 1957642"/>
              <a:gd name="connsiteY48" fmla="*/ 2610570 h 3249282"/>
              <a:gd name="connsiteX49" fmla="*/ 1441808 w 1957642"/>
              <a:gd name="connsiteY49" fmla="*/ 2640203 h 3249282"/>
              <a:gd name="connsiteX50" fmla="*/ 1374676 w 1957642"/>
              <a:gd name="connsiteY50" fmla="*/ 2707334 h 3249282"/>
              <a:gd name="connsiteX51" fmla="*/ 1341902 w 1957642"/>
              <a:gd name="connsiteY51" fmla="*/ 2929154 h 3249282"/>
              <a:gd name="connsiteX52" fmla="*/ 624004 w 1957642"/>
              <a:gd name="connsiteY52" fmla="*/ 2929154 h 3249282"/>
              <a:gd name="connsiteX53" fmla="*/ 556873 w 1957642"/>
              <a:gd name="connsiteY53" fmla="*/ 2862023 h 3249282"/>
              <a:gd name="connsiteX54" fmla="*/ 556873 w 1957642"/>
              <a:gd name="connsiteY54" fmla="*/ 2832390 h 3249282"/>
              <a:gd name="connsiteX55" fmla="*/ 624004 w 1957642"/>
              <a:gd name="connsiteY55" fmla="*/ 2765259 h 3249282"/>
              <a:gd name="connsiteX56" fmla="*/ 1341902 w 1957642"/>
              <a:gd name="connsiteY56" fmla="*/ 2765259 h 3249282"/>
              <a:gd name="connsiteX57" fmla="*/ 1409033 w 1957642"/>
              <a:gd name="connsiteY57" fmla="*/ 2832390 h 3249282"/>
              <a:gd name="connsiteX58" fmla="*/ 1409033 w 1957642"/>
              <a:gd name="connsiteY58" fmla="*/ 2862023 h 3249282"/>
              <a:gd name="connsiteX59" fmla="*/ 1341902 w 1957642"/>
              <a:gd name="connsiteY59" fmla="*/ 2929154 h 3249282"/>
              <a:gd name="connsiteX60" fmla="*/ 982953 w 1957642"/>
              <a:gd name="connsiteY60" fmla="*/ 3249282 h 3249282"/>
              <a:gd name="connsiteX61" fmla="*/ 622424 w 1957642"/>
              <a:gd name="connsiteY61" fmla="*/ 3118181 h 3249282"/>
              <a:gd name="connsiteX62" fmla="*/ 622424 w 1957642"/>
              <a:gd name="connsiteY62" fmla="*/ 2987080 h 3249282"/>
              <a:gd name="connsiteX63" fmla="*/ 1343482 w 1957642"/>
              <a:gd name="connsiteY63" fmla="*/ 2987080 h 3249282"/>
              <a:gd name="connsiteX64" fmla="*/ 1343482 w 1957642"/>
              <a:gd name="connsiteY64" fmla="*/ 3118181 h 3249282"/>
              <a:gd name="connsiteX65" fmla="*/ 982953 w 1957642"/>
              <a:gd name="connsiteY65" fmla="*/ 3249282 h 3249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957642" h="3249282">
                <a:moveTo>
                  <a:pt x="1047232" y="5654"/>
                </a:moveTo>
                <a:lnTo>
                  <a:pt x="1030640" y="5654"/>
                </a:lnTo>
                <a:lnTo>
                  <a:pt x="1048024" y="0"/>
                </a:lnTo>
                <a:close/>
                <a:moveTo>
                  <a:pt x="1160845" y="2127215"/>
                </a:moveTo>
                <a:lnTo>
                  <a:pt x="1196036" y="2120110"/>
                </a:lnTo>
                <a:lnTo>
                  <a:pt x="1237844" y="2120446"/>
                </a:lnTo>
                <a:cubicBezTo>
                  <a:pt x="1308896" y="2116324"/>
                  <a:pt x="1283850" y="2108399"/>
                  <a:pt x="1296213" y="2029106"/>
                </a:cubicBezTo>
                <a:cubicBezTo>
                  <a:pt x="1327247" y="1916021"/>
                  <a:pt x="1321193" y="1914210"/>
                  <a:pt x="1397562" y="1825853"/>
                </a:cubicBezTo>
                <a:cubicBezTo>
                  <a:pt x="1565052" y="1691460"/>
                  <a:pt x="1777778" y="1397289"/>
                  <a:pt x="1777778" y="1099228"/>
                </a:cubicBezTo>
                <a:cubicBezTo>
                  <a:pt x="1777778" y="658937"/>
                  <a:pt x="1421136" y="301944"/>
                  <a:pt x="980978" y="301427"/>
                </a:cubicBezTo>
                <a:lnTo>
                  <a:pt x="980978" y="301625"/>
                </a:lnTo>
                <a:lnTo>
                  <a:pt x="978823" y="301459"/>
                </a:lnTo>
                <a:lnTo>
                  <a:pt x="976666" y="301625"/>
                </a:lnTo>
                <a:lnTo>
                  <a:pt x="976666" y="301427"/>
                </a:lnTo>
                <a:cubicBezTo>
                  <a:pt x="536507" y="301944"/>
                  <a:pt x="179865" y="658937"/>
                  <a:pt x="179865" y="1099228"/>
                </a:cubicBezTo>
                <a:cubicBezTo>
                  <a:pt x="179865" y="1397289"/>
                  <a:pt x="392591" y="1691460"/>
                  <a:pt x="560081" y="1825853"/>
                </a:cubicBezTo>
                <a:cubicBezTo>
                  <a:pt x="636451" y="1914210"/>
                  <a:pt x="630396" y="1916021"/>
                  <a:pt x="661430" y="2029106"/>
                </a:cubicBezTo>
                <a:cubicBezTo>
                  <a:pt x="673794" y="2108399"/>
                  <a:pt x="648747" y="2116324"/>
                  <a:pt x="719799" y="2120446"/>
                </a:cubicBezTo>
                <a:lnTo>
                  <a:pt x="770760" y="2120037"/>
                </a:lnTo>
                <a:lnTo>
                  <a:pt x="806315" y="2127215"/>
                </a:lnTo>
                <a:close/>
                <a:moveTo>
                  <a:pt x="1319520" y="2263042"/>
                </a:moveTo>
                <a:lnTo>
                  <a:pt x="978823" y="2261822"/>
                </a:lnTo>
                <a:lnTo>
                  <a:pt x="638123" y="2263042"/>
                </a:lnTo>
                <a:cubicBezTo>
                  <a:pt x="577778" y="2263042"/>
                  <a:pt x="547241" y="2240386"/>
                  <a:pt x="513100" y="2169534"/>
                </a:cubicBezTo>
                <a:cubicBezTo>
                  <a:pt x="499969" y="2077754"/>
                  <a:pt x="526938" y="2040759"/>
                  <a:pt x="465828" y="1970355"/>
                </a:cubicBezTo>
                <a:cubicBezTo>
                  <a:pt x="260705" y="1805868"/>
                  <a:pt x="0" y="1445504"/>
                  <a:pt x="0" y="1080372"/>
                </a:cubicBezTo>
                <a:cubicBezTo>
                  <a:pt x="0" y="540796"/>
                  <a:pt x="437413" y="103385"/>
                  <a:pt x="976988" y="103385"/>
                </a:cubicBezTo>
                <a:lnTo>
                  <a:pt x="978823" y="103526"/>
                </a:lnTo>
                <a:lnTo>
                  <a:pt x="980656" y="103385"/>
                </a:lnTo>
                <a:cubicBezTo>
                  <a:pt x="1520231" y="103385"/>
                  <a:pt x="1957642" y="540796"/>
                  <a:pt x="1957642" y="1080372"/>
                </a:cubicBezTo>
                <a:cubicBezTo>
                  <a:pt x="1957642" y="1445504"/>
                  <a:pt x="1696938" y="1805868"/>
                  <a:pt x="1491816" y="1970355"/>
                </a:cubicBezTo>
                <a:cubicBezTo>
                  <a:pt x="1430706" y="2040759"/>
                  <a:pt x="1457674" y="2077754"/>
                  <a:pt x="1444543" y="2169534"/>
                </a:cubicBezTo>
                <a:cubicBezTo>
                  <a:pt x="1410403" y="2240386"/>
                  <a:pt x="1379867" y="2263042"/>
                  <a:pt x="1319520" y="2263042"/>
                </a:cubicBezTo>
                <a:close/>
                <a:moveTo>
                  <a:pt x="1407452" y="2485514"/>
                </a:moveTo>
                <a:lnTo>
                  <a:pt x="558453" y="2485514"/>
                </a:lnTo>
                <a:cubicBezTo>
                  <a:pt x="521377" y="2485514"/>
                  <a:pt x="491321" y="2455458"/>
                  <a:pt x="491321" y="2418383"/>
                </a:cubicBezTo>
                <a:lnTo>
                  <a:pt x="491321" y="2388750"/>
                </a:lnTo>
                <a:cubicBezTo>
                  <a:pt x="491321" y="2351675"/>
                  <a:pt x="521377" y="2321619"/>
                  <a:pt x="558453" y="2321619"/>
                </a:cubicBezTo>
                <a:lnTo>
                  <a:pt x="1407452" y="2321619"/>
                </a:lnTo>
                <a:cubicBezTo>
                  <a:pt x="1444528" y="2321619"/>
                  <a:pt x="1474583" y="2351675"/>
                  <a:pt x="1474583" y="2388750"/>
                </a:cubicBezTo>
                <a:lnTo>
                  <a:pt x="1474583" y="2418383"/>
                </a:lnTo>
                <a:cubicBezTo>
                  <a:pt x="1474583" y="2455458"/>
                  <a:pt x="1444528" y="2485514"/>
                  <a:pt x="1407452" y="2485514"/>
                </a:cubicBezTo>
                <a:close/>
                <a:moveTo>
                  <a:pt x="1374676" y="2707334"/>
                </a:moveTo>
                <a:lnTo>
                  <a:pt x="591228" y="2707334"/>
                </a:lnTo>
                <a:cubicBezTo>
                  <a:pt x="554153" y="2707334"/>
                  <a:pt x="524097" y="2677278"/>
                  <a:pt x="524097" y="2640203"/>
                </a:cubicBezTo>
                <a:lnTo>
                  <a:pt x="524097" y="2610570"/>
                </a:lnTo>
                <a:cubicBezTo>
                  <a:pt x="524097" y="2573495"/>
                  <a:pt x="554153" y="2543440"/>
                  <a:pt x="591228" y="2543440"/>
                </a:cubicBezTo>
                <a:lnTo>
                  <a:pt x="1374676" y="2543440"/>
                </a:lnTo>
                <a:cubicBezTo>
                  <a:pt x="1411752" y="2543440"/>
                  <a:pt x="1441808" y="2573495"/>
                  <a:pt x="1441808" y="2610570"/>
                </a:cubicBezTo>
                <a:lnTo>
                  <a:pt x="1441808" y="2640203"/>
                </a:lnTo>
                <a:cubicBezTo>
                  <a:pt x="1441808" y="2677278"/>
                  <a:pt x="1411752" y="2707334"/>
                  <a:pt x="1374676" y="2707334"/>
                </a:cubicBezTo>
                <a:close/>
                <a:moveTo>
                  <a:pt x="1341902" y="2929154"/>
                </a:moveTo>
                <a:lnTo>
                  <a:pt x="624004" y="2929154"/>
                </a:lnTo>
                <a:cubicBezTo>
                  <a:pt x="586929" y="2929154"/>
                  <a:pt x="556873" y="2899098"/>
                  <a:pt x="556873" y="2862023"/>
                </a:cubicBezTo>
                <a:lnTo>
                  <a:pt x="556873" y="2832390"/>
                </a:lnTo>
                <a:cubicBezTo>
                  <a:pt x="556873" y="2795315"/>
                  <a:pt x="586929" y="2765259"/>
                  <a:pt x="624004" y="2765259"/>
                </a:cubicBezTo>
                <a:lnTo>
                  <a:pt x="1341902" y="2765259"/>
                </a:lnTo>
                <a:cubicBezTo>
                  <a:pt x="1378978" y="2765259"/>
                  <a:pt x="1409033" y="2795315"/>
                  <a:pt x="1409033" y="2832390"/>
                </a:cubicBezTo>
                <a:lnTo>
                  <a:pt x="1409033" y="2862023"/>
                </a:lnTo>
                <a:cubicBezTo>
                  <a:pt x="1409033" y="2899098"/>
                  <a:pt x="1378978" y="2929154"/>
                  <a:pt x="1341902" y="2929154"/>
                </a:cubicBezTo>
                <a:close/>
                <a:moveTo>
                  <a:pt x="982953" y="3249282"/>
                </a:moveTo>
                <a:cubicBezTo>
                  <a:pt x="783838" y="3249282"/>
                  <a:pt x="622424" y="3190586"/>
                  <a:pt x="622424" y="3118181"/>
                </a:cubicBezTo>
                <a:lnTo>
                  <a:pt x="622424" y="2987080"/>
                </a:lnTo>
                <a:lnTo>
                  <a:pt x="1343482" y="2987080"/>
                </a:lnTo>
                <a:lnTo>
                  <a:pt x="1343482" y="3118181"/>
                </a:lnTo>
                <a:cubicBezTo>
                  <a:pt x="1343482" y="3190586"/>
                  <a:pt x="1182068" y="3249282"/>
                  <a:pt x="982953" y="3249282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/>
          </a:p>
        </p:txBody>
      </p:sp>
      <p:sp>
        <p:nvSpPr>
          <p:cNvPr id="24" name="Freeform 241"/>
          <p:cNvSpPr>
            <a:spLocks noEditPoints="1"/>
          </p:cNvSpPr>
          <p:nvPr/>
        </p:nvSpPr>
        <p:spPr bwMode="auto">
          <a:xfrm>
            <a:off x="696494" y="1606583"/>
            <a:ext cx="474662" cy="509588"/>
          </a:xfrm>
          <a:custGeom>
            <a:avLst/>
            <a:gdLst>
              <a:gd name="T0" fmla="*/ 1314 w 3290"/>
              <a:gd name="T1" fmla="*/ 2550 h 3530"/>
              <a:gd name="T2" fmla="*/ 1402 w 3290"/>
              <a:gd name="T3" fmla="*/ 2676 h 3530"/>
              <a:gd name="T4" fmla="*/ 1362 w 3290"/>
              <a:gd name="T5" fmla="*/ 2827 h 3530"/>
              <a:gd name="T6" fmla="*/ 1221 w 3290"/>
              <a:gd name="T7" fmla="*/ 2893 h 3530"/>
              <a:gd name="T8" fmla="*/ 946 w 3290"/>
              <a:gd name="T9" fmla="*/ 2343 h 3530"/>
              <a:gd name="T10" fmla="*/ 733 w 3290"/>
              <a:gd name="T11" fmla="*/ 2300 h 3530"/>
              <a:gd name="T12" fmla="*/ 668 w 3290"/>
              <a:gd name="T13" fmla="*/ 2160 h 3530"/>
              <a:gd name="T14" fmla="*/ 733 w 3290"/>
              <a:gd name="T15" fmla="*/ 2018 h 3530"/>
              <a:gd name="T16" fmla="*/ 1037 w 3290"/>
              <a:gd name="T17" fmla="*/ 1635 h 3530"/>
              <a:gd name="T18" fmla="*/ 949 w 3290"/>
              <a:gd name="T19" fmla="*/ 1701 h 3530"/>
              <a:gd name="T20" fmla="*/ 755 w 3290"/>
              <a:gd name="T21" fmla="*/ 1808 h 3530"/>
              <a:gd name="T22" fmla="*/ 563 w 3290"/>
              <a:gd name="T23" fmla="*/ 1936 h 3530"/>
              <a:gd name="T24" fmla="*/ 488 w 3290"/>
              <a:gd name="T25" fmla="*/ 2160 h 3530"/>
              <a:gd name="T26" fmla="*/ 563 w 3290"/>
              <a:gd name="T27" fmla="*/ 2382 h 3530"/>
              <a:gd name="T28" fmla="*/ 755 w 3290"/>
              <a:gd name="T29" fmla="*/ 2511 h 3530"/>
              <a:gd name="T30" fmla="*/ 577 w 3290"/>
              <a:gd name="T31" fmla="*/ 2893 h 3530"/>
              <a:gd name="T32" fmla="*/ 491 w 3290"/>
              <a:gd name="T33" fmla="*/ 2959 h 3530"/>
              <a:gd name="T34" fmla="*/ 532 w 3290"/>
              <a:gd name="T35" fmla="*/ 3062 h 3530"/>
              <a:gd name="T36" fmla="*/ 949 w 3290"/>
              <a:gd name="T37" fmla="*/ 3197 h 3530"/>
              <a:gd name="T38" fmla="*/ 1037 w 3290"/>
              <a:gd name="T39" fmla="*/ 3262 h 3530"/>
              <a:gd name="T40" fmla="*/ 1123 w 3290"/>
              <a:gd name="T41" fmla="*/ 3197 h 3530"/>
              <a:gd name="T42" fmla="*/ 1318 w 3290"/>
              <a:gd name="T43" fmla="*/ 3061 h 3530"/>
              <a:gd name="T44" fmla="*/ 1509 w 3290"/>
              <a:gd name="T45" fmla="*/ 2931 h 3530"/>
              <a:gd name="T46" fmla="*/ 1586 w 3290"/>
              <a:gd name="T47" fmla="*/ 2708 h 3530"/>
              <a:gd name="T48" fmla="*/ 1509 w 3290"/>
              <a:gd name="T49" fmla="*/ 2486 h 3530"/>
              <a:gd name="T50" fmla="*/ 1318 w 3290"/>
              <a:gd name="T51" fmla="*/ 2356 h 3530"/>
              <a:gd name="T52" fmla="*/ 1495 w 3290"/>
              <a:gd name="T53" fmla="*/ 1975 h 3530"/>
              <a:gd name="T54" fmla="*/ 1582 w 3290"/>
              <a:gd name="T55" fmla="*/ 1908 h 3530"/>
              <a:gd name="T56" fmla="*/ 1540 w 3290"/>
              <a:gd name="T57" fmla="*/ 1807 h 3530"/>
              <a:gd name="T58" fmla="*/ 1123 w 3290"/>
              <a:gd name="T59" fmla="*/ 1701 h 3530"/>
              <a:gd name="T60" fmla="*/ 1037 w 3290"/>
              <a:gd name="T61" fmla="*/ 1635 h 3530"/>
              <a:gd name="T62" fmla="*/ 1371 w 3290"/>
              <a:gd name="T63" fmla="*/ 1465 h 3530"/>
              <a:gd name="T64" fmla="*/ 1712 w 3290"/>
              <a:gd name="T65" fmla="*/ 1648 h 3530"/>
              <a:gd name="T66" fmla="*/ 1962 w 3290"/>
              <a:gd name="T67" fmla="*/ 1938 h 3530"/>
              <a:gd name="T68" fmla="*/ 2094 w 3290"/>
              <a:gd name="T69" fmla="*/ 2308 h 3530"/>
              <a:gd name="T70" fmla="*/ 2079 w 3290"/>
              <a:gd name="T71" fmla="*/ 2712 h 3530"/>
              <a:gd name="T72" fmla="*/ 1921 w 3290"/>
              <a:gd name="T73" fmla="*/ 3067 h 3530"/>
              <a:gd name="T74" fmla="*/ 1649 w 3290"/>
              <a:gd name="T75" fmla="*/ 3339 h 3530"/>
              <a:gd name="T76" fmla="*/ 1294 w 3290"/>
              <a:gd name="T77" fmla="*/ 3497 h 3530"/>
              <a:gd name="T78" fmla="*/ 891 w 3290"/>
              <a:gd name="T79" fmla="*/ 3512 h 3530"/>
              <a:gd name="T80" fmla="*/ 522 w 3290"/>
              <a:gd name="T81" fmla="*/ 3380 h 3530"/>
              <a:gd name="T82" fmla="*/ 232 w 3290"/>
              <a:gd name="T83" fmla="*/ 3130 h 3530"/>
              <a:gd name="T84" fmla="*/ 50 w 3290"/>
              <a:gd name="T85" fmla="*/ 2788 h 3530"/>
              <a:gd name="T86" fmla="*/ 3 w 3290"/>
              <a:gd name="T87" fmla="*/ 2388 h 3530"/>
              <a:gd name="T88" fmla="*/ 108 w 3290"/>
              <a:gd name="T89" fmla="*/ 2008 h 3530"/>
              <a:gd name="T90" fmla="*/ 336 w 3290"/>
              <a:gd name="T91" fmla="*/ 1699 h 3530"/>
              <a:gd name="T92" fmla="*/ 662 w 3290"/>
              <a:gd name="T93" fmla="*/ 1491 h 3530"/>
              <a:gd name="T94" fmla="*/ 1054 w 3290"/>
              <a:gd name="T95" fmla="*/ 1416 h 3530"/>
              <a:gd name="T96" fmla="*/ 2139 w 3290"/>
              <a:gd name="T97" fmla="*/ 29 h 3530"/>
              <a:gd name="T98" fmla="*/ 3290 w 3290"/>
              <a:gd name="T99" fmla="*/ 1336 h 3530"/>
              <a:gd name="T100" fmla="*/ 3240 w 3290"/>
              <a:gd name="T101" fmla="*/ 1417 h 3530"/>
              <a:gd name="T102" fmla="*/ 2636 w 3290"/>
              <a:gd name="T103" fmla="*/ 3464 h 3530"/>
              <a:gd name="T104" fmla="*/ 2550 w 3290"/>
              <a:gd name="T105" fmla="*/ 3530 h 3530"/>
              <a:gd name="T106" fmla="*/ 1945 w 3290"/>
              <a:gd name="T107" fmla="*/ 3322 h 3530"/>
              <a:gd name="T108" fmla="*/ 2179 w 3290"/>
              <a:gd name="T109" fmla="*/ 2975 h 3530"/>
              <a:gd name="T110" fmla="*/ 2284 w 3290"/>
              <a:gd name="T111" fmla="*/ 2559 h 3530"/>
              <a:gd name="T112" fmla="*/ 2234 w 3290"/>
              <a:gd name="T113" fmla="*/ 2114 h 3530"/>
              <a:gd name="T114" fmla="*/ 2038 w 3290"/>
              <a:gd name="T115" fmla="*/ 1728 h 3530"/>
              <a:gd name="T116" fmla="*/ 1725 w 3290"/>
              <a:gd name="T117" fmla="*/ 1435 h 3530"/>
              <a:gd name="T118" fmla="*/ 1324 w 3290"/>
              <a:gd name="T119" fmla="*/ 1266 h 3530"/>
              <a:gd name="T120" fmla="*/ 905 w 3290"/>
              <a:gd name="T121" fmla="*/ 1245 h 3530"/>
              <a:gd name="T122" fmla="*/ 2072 w 3290"/>
              <a:gd name="T123" fmla="*/ 0 h 3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290" h="3530">
                <a:moveTo>
                  <a:pt x="1126" y="2524"/>
                </a:moveTo>
                <a:lnTo>
                  <a:pt x="1221" y="2524"/>
                </a:lnTo>
                <a:lnTo>
                  <a:pt x="1254" y="2527"/>
                </a:lnTo>
                <a:lnTo>
                  <a:pt x="1286" y="2536"/>
                </a:lnTo>
                <a:lnTo>
                  <a:pt x="1314" y="2550"/>
                </a:lnTo>
                <a:lnTo>
                  <a:pt x="1340" y="2568"/>
                </a:lnTo>
                <a:lnTo>
                  <a:pt x="1362" y="2590"/>
                </a:lnTo>
                <a:lnTo>
                  <a:pt x="1380" y="2616"/>
                </a:lnTo>
                <a:lnTo>
                  <a:pt x="1394" y="2645"/>
                </a:lnTo>
                <a:lnTo>
                  <a:pt x="1402" y="2676"/>
                </a:lnTo>
                <a:lnTo>
                  <a:pt x="1405" y="2708"/>
                </a:lnTo>
                <a:lnTo>
                  <a:pt x="1402" y="2742"/>
                </a:lnTo>
                <a:lnTo>
                  <a:pt x="1394" y="2773"/>
                </a:lnTo>
                <a:lnTo>
                  <a:pt x="1380" y="2801"/>
                </a:lnTo>
                <a:lnTo>
                  <a:pt x="1362" y="2827"/>
                </a:lnTo>
                <a:lnTo>
                  <a:pt x="1340" y="2850"/>
                </a:lnTo>
                <a:lnTo>
                  <a:pt x="1314" y="2868"/>
                </a:lnTo>
                <a:lnTo>
                  <a:pt x="1286" y="2881"/>
                </a:lnTo>
                <a:lnTo>
                  <a:pt x="1254" y="2890"/>
                </a:lnTo>
                <a:lnTo>
                  <a:pt x="1221" y="2893"/>
                </a:lnTo>
                <a:lnTo>
                  <a:pt x="1126" y="2893"/>
                </a:lnTo>
                <a:lnTo>
                  <a:pt x="1126" y="2524"/>
                </a:lnTo>
                <a:close/>
                <a:moveTo>
                  <a:pt x="852" y="1975"/>
                </a:moveTo>
                <a:lnTo>
                  <a:pt x="946" y="1975"/>
                </a:lnTo>
                <a:lnTo>
                  <a:pt x="946" y="2343"/>
                </a:lnTo>
                <a:lnTo>
                  <a:pt x="852" y="2343"/>
                </a:lnTo>
                <a:lnTo>
                  <a:pt x="819" y="2341"/>
                </a:lnTo>
                <a:lnTo>
                  <a:pt x="787" y="2333"/>
                </a:lnTo>
                <a:lnTo>
                  <a:pt x="759" y="2319"/>
                </a:lnTo>
                <a:lnTo>
                  <a:pt x="733" y="2300"/>
                </a:lnTo>
                <a:lnTo>
                  <a:pt x="711" y="2279"/>
                </a:lnTo>
                <a:lnTo>
                  <a:pt x="692" y="2253"/>
                </a:lnTo>
                <a:lnTo>
                  <a:pt x="680" y="2224"/>
                </a:lnTo>
                <a:lnTo>
                  <a:pt x="671" y="2192"/>
                </a:lnTo>
                <a:lnTo>
                  <a:pt x="668" y="2160"/>
                </a:lnTo>
                <a:lnTo>
                  <a:pt x="671" y="2126"/>
                </a:lnTo>
                <a:lnTo>
                  <a:pt x="680" y="2095"/>
                </a:lnTo>
                <a:lnTo>
                  <a:pt x="692" y="2066"/>
                </a:lnTo>
                <a:lnTo>
                  <a:pt x="711" y="2041"/>
                </a:lnTo>
                <a:lnTo>
                  <a:pt x="733" y="2018"/>
                </a:lnTo>
                <a:lnTo>
                  <a:pt x="759" y="2000"/>
                </a:lnTo>
                <a:lnTo>
                  <a:pt x="787" y="1987"/>
                </a:lnTo>
                <a:lnTo>
                  <a:pt x="819" y="1978"/>
                </a:lnTo>
                <a:lnTo>
                  <a:pt x="852" y="1975"/>
                </a:lnTo>
                <a:close/>
                <a:moveTo>
                  <a:pt x="1037" y="1635"/>
                </a:moveTo>
                <a:lnTo>
                  <a:pt x="1013" y="1638"/>
                </a:lnTo>
                <a:lnTo>
                  <a:pt x="991" y="1647"/>
                </a:lnTo>
                <a:lnTo>
                  <a:pt x="973" y="1661"/>
                </a:lnTo>
                <a:lnTo>
                  <a:pt x="959" y="1679"/>
                </a:lnTo>
                <a:lnTo>
                  <a:pt x="949" y="1701"/>
                </a:lnTo>
                <a:lnTo>
                  <a:pt x="946" y="1725"/>
                </a:lnTo>
                <a:lnTo>
                  <a:pt x="946" y="1795"/>
                </a:lnTo>
                <a:lnTo>
                  <a:pt x="852" y="1795"/>
                </a:lnTo>
                <a:lnTo>
                  <a:pt x="802" y="1798"/>
                </a:lnTo>
                <a:lnTo>
                  <a:pt x="755" y="1808"/>
                </a:lnTo>
                <a:lnTo>
                  <a:pt x="710" y="1823"/>
                </a:lnTo>
                <a:lnTo>
                  <a:pt x="668" y="1844"/>
                </a:lnTo>
                <a:lnTo>
                  <a:pt x="629" y="1870"/>
                </a:lnTo>
                <a:lnTo>
                  <a:pt x="594" y="1902"/>
                </a:lnTo>
                <a:lnTo>
                  <a:pt x="563" y="1936"/>
                </a:lnTo>
                <a:lnTo>
                  <a:pt x="537" y="1975"/>
                </a:lnTo>
                <a:lnTo>
                  <a:pt x="516" y="2017"/>
                </a:lnTo>
                <a:lnTo>
                  <a:pt x="500" y="2063"/>
                </a:lnTo>
                <a:lnTo>
                  <a:pt x="491" y="2110"/>
                </a:lnTo>
                <a:lnTo>
                  <a:pt x="488" y="2160"/>
                </a:lnTo>
                <a:lnTo>
                  <a:pt x="491" y="2208"/>
                </a:lnTo>
                <a:lnTo>
                  <a:pt x="500" y="2256"/>
                </a:lnTo>
                <a:lnTo>
                  <a:pt x="516" y="2301"/>
                </a:lnTo>
                <a:lnTo>
                  <a:pt x="537" y="2343"/>
                </a:lnTo>
                <a:lnTo>
                  <a:pt x="563" y="2382"/>
                </a:lnTo>
                <a:lnTo>
                  <a:pt x="594" y="2417"/>
                </a:lnTo>
                <a:lnTo>
                  <a:pt x="629" y="2448"/>
                </a:lnTo>
                <a:lnTo>
                  <a:pt x="668" y="2474"/>
                </a:lnTo>
                <a:lnTo>
                  <a:pt x="710" y="2496"/>
                </a:lnTo>
                <a:lnTo>
                  <a:pt x="755" y="2511"/>
                </a:lnTo>
                <a:lnTo>
                  <a:pt x="802" y="2521"/>
                </a:lnTo>
                <a:lnTo>
                  <a:pt x="852" y="2524"/>
                </a:lnTo>
                <a:lnTo>
                  <a:pt x="946" y="2524"/>
                </a:lnTo>
                <a:lnTo>
                  <a:pt x="946" y="2893"/>
                </a:lnTo>
                <a:lnTo>
                  <a:pt x="577" y="2893"/>
                </a:lnTo>
                <a:lnTo>
                  <a:pt x="553" y="2896"/>
                </a:lnTo>
                <a:lnTo>
                  <a:pt x="532" y="2905"/>
                </a:lnTo>
                <a:lnTo>
                  <a:pt x="513" y="2919"/>
                </a:lnTo>
                <a:lnTo>
                  <a:pt x="499" y="2937"/>
                </a:lnTo>
                <a:lnTo>
                  <a:pt x="491" y="2959"/>
                </a:lnTo>
                <a:lnTo>
                  <a:pt x="488" y="2983"/>
                </a:lnTo>
                <a:lnTo>
                  <a:pt x="491" y="3008"/>
                </a:lnTo>
                <a:lnTo>
                  <a:pt x="499" y="3029"/>
                </a:lnTo>
                <a:lnTo>
                  <a:pt x="513" y="3048"/>
                </a:lnTo>
                <a:lnTo>
                  <a:pt x="532" y="3062"/>
                </a:lnTo>
                <a:lnTo>
                  <a:pt x="553" y="3070"/>
                </a:lnTo>
                <a:lnTo>
                  <a:pt x="577" y="3073"/>
                </a:lnTo>
                <a:lnTo>
                  <a:pt x="946" y="3073"/>
                </a:lnTo>
                <a:lnTo>
                  <a:pt x="946" y="3173"/>
                </a:lnTo>
                <a:lnTo>
                  <a:pt x="949" y="3197"/>
                </a:lnTo>
                <a:lnTo>
                  <a:pt x="959" y="3218"/>
                </a:lnTo>
                <a:lnTo>
                  <a:pt x="973" y="3237"/>
                </a:lnTo>
                <a:lnTo>
                  <a:pt x="991" y="3251"/>
                </a:lnTo>
                <a:lnTo>
                  <a:pt x="1013" y="3259"/>
                </a:lnTo>
                <a:lnTo>
                  <a:pt x="1037" y="3262"/>
                </a:lnTo>
                <a:lnTo>
                  <a:pt x="1060" y="3259"/>
                </a:lnTo>
                <a:lnTo>
                  <a:pt x="1082" y="3251"/>
                </a:lnTo>
                <a:lnTo>
                  <a:pt x="1100" y="3237"/>
                </a:lnTo>
                <a:lnTo>
                  <a:pt x="1114" y="3218"/>
                </a:lnTo>
                <a:lnTo>
                  <a:pt x="1123" y="3197"/>
                </a:lnTo>
                <a:lnTo>
                  <a:pt x="1126" y="3173"/>
                </a:lnTo>
                <a:lnTo>
                  <a:pt x="1126" y="3073"/>
                </a:lnTo>
                <a:lnTo>
                  <a:pt x="1221" y="3073"/>
                </a:lnTo>
                <a:lnTo>
                  <a:pt x="1271" y="3070"/>
                </a:lnTo>
                <a:lnTo>
                  <a:pt x="1318" y="3061"/>
                </a:lnTo>
                <a:lnTo>
                  <a:pt x="1362" y="3044"/>
                </a:lnTo>
                <a:lnTo>
                  <a:pt x="1404" y="3024"/>
                </a:lnTo>
                <a:lnTo>
                  <a:pt x="1443" y="2998"/>
                </a:lnTo>
                <a:lnTo>
                  <a:pt x="1479" y="2967"/>
                </a:lnTo>
                <a:lnTo>
                  <a:pt x="1509" y="2931"/>
                </a:lnTo>
                <a:lnTo>
                  <a:pt x="1536" y="2893"/>
                </a:lnTo>
                <a:lnTo>
                  <a:pt x="1557" y="2851"/>
                </a:lnTo>
                <a:lnTo>
                  <a:pt x="1573" y="2806"/>
                </a:lnTo>
                <a:lnTo>
                  <a:pt x="1582" y="2758"/>
                </a:lnTo>
                <a:lnTo>
                  <a:pt x="1586" y="2708"/>
                </a:lnTo>
                <a:lnTo>
                  <a:pt x="1582" y="2659"/>
                </a:lnTo>
                <a:lnTo>
                  <a:pt x="1573" y="2611"/>
                </a:lnTo>
                <a:lnTo>
                  <a:pt x="1557" y="2567"/>
                </a:lnTo>
                <a:lnTo>
                  <a:pt x="1536" y="2525"/>
                </a:lnTo>
                <a:lnTo>
                  <a:pt x="1509" y="2486"/>
                </a:lnTo>
                <a:lnTo>
                  <a:pt x="1479" y="2450"/>
                </a:lnTo>
                <a:lnTo>
                  <a:pt x="1443" y="2420"/>
                </a:lnTo>
                <a:lnTo>
                  <a:pt x="1404" y="2394"/>
                </a:lnTo>
                <a:lnTo>
                  <a:pt x="1362" y="2373"/>
                </a:lnTo>
                <a:lnTo>
                  <a:pt x="1318" y="2356"/>
                </a:lnTo>
                <a:lnTo>
                  <a:pt x="1271" y="2347"/>
                </a:lnTo>
                <a:lnTo>
                  <a:pt x="1221" y="2343"/>
                </a:lnTo>
                <a:lnTo>
                  <a:pt x="1126" y="2343"/>
                </a:lnTo>
                <a:lnTo>
                  <a:pt x="1126" y="1975"/>
                </a:lnTo>
                <a:lnTo>
                  <a:pt x="1495" y="1975"/>
                </a:lnTo>
                <a:lnTo>
                  <a:pt x="1520" y="1972"/>
                </a:lnTo>
                <a:lnTo>
                  <a:pt x="1540" y="1962"/>
                </a:lnTo>
                <a:lnTo>
                  <a:pt x="1559" y="1948"/>
                </a:lnTo>
                <a:lnTo>
                  <a:pt x="1573" y="1930"/>
                </a:lnTo>
                <a:lnTo>
                  <a:pt x="1582" y="1908"/>
                </a:lnTo>
                <a:lnTo>
                  <a:pt x="1586" y="1884"/>
                </a:lnTo>
                <a:lnTo>
                  <a:pt x="1582" y="1861"/>
                </a:lnTo>
                <a:lnTo>
                  <a:pt x="1573" y="1839"/>
                </a:lnTo>
                <a:lnTo>
                  <a:pt x="1559" y="1821"/>
                </a:lnTo>
                <a:lnTo>
                  <a:pt x="1540" y="1807"/>
                </a:lnTo>
                <a:lnTo>
                  <a:pt x="1520" y="1798"/>
                </a:lnTo>
                <a:lnTo>
                  <a:pt x="1495" y="1795"/>
                </a:lnTo>
                <a:lnTo>
                  <a:pt x="1126" y="1795"/>
                </a:lnTo>
                <a:lnTo>
                  <a:pt x="1126" y="1725"/>
                </a:lnTo>
                <a:lnTo>
                  <a:pt x="1123" y="1701"/>
                </a:lnTo>
                <a:lnTo>
                  <a:pt x="1114" y="1679"/>
                </a:lnTo>
                <a:lnTo>
                  <a:pt x="1100" y="1661"/>
                </a:lnTo>
                <a:lnTo>
                  <a:pt x="1082" y="1647"/>
                </a:lnTo>
                <a:lnTo>
                  <a:pt x="1060" y="1638"/>
                </a:lnTo>
                <a:lnTo>
                  <a:pt x="1037" y="1635"/>
                </a:lnTo>
                <a:close/>
                <a:moveTo>
                  <a:pt x="1054" y="1416"/>
                </a:moveTo>
                <a:lnTo>
                  <a:pt x="1136" y="1419"/>
                </a:lnTo>
                <a:lnTo>
                  <a:pt x="1216" y="1429"/>
                </a:lnTo>
                <a:lnTo>
                  <a:pt x="1294" y="1444"/>
                </a:lnTo>
                <a:lnTo>
                  <a:pt x="1371" y="1465"/>
                </a:lnTo>
                <a:lnTo>
                  <a:pt x="1444" y="1491"/>
                </a:lnTo>
                <a:lnTo>
                  <a:pt x="1517" y="1524"/>
                </a:lnTo>
                <a:lnTo>
                  <a:pt x="1585" y="1560"/>
                </a:lnTo>
                <a:lnTo>
                  <a:pt x="1649" y="1601"/>
                </a:lnTo>
                <a:lnTo>
                  <a:pt x="1712" y="1648"/>
                </a:lnTo>
                <a:lnTo>
                  <a:pt x="1770" y="1699"/>
                </a:lnTo>
                <a:lnTo>
                  <a:pt x="1824" y="1753"/>
                </a:lnTo>
                <a:lnTo>
                  <a:pt x="1875" y="1811"/>
                </a:lnTo>
                <a:lnTo>
                  <a:pt x="1921" y="1874"/>
                </a:lnTo>
                <a:lnTo>
                  <a:pt x="1962" y="1938"/>
                </a:lnTo>
                <a:lnTo>
                  <a:pt x="1999" y="2008"/>
                </a:lnTo>
                <a:lnTo>
                  <a:pt x="2031" y="2079"/>
                </a:lnTo>
                <a:lnTo>
                  <a:pt x="2057" y="2152"/>
                </a:lnTo>
                <a:lnTo>
                  <a:pt x="2079" y="2229"/>
                </a:lnTo>
                <a:lnTo>
                  <a:pt x="2094" y="2308"/>
                </a:lnTo>
                <a:lnTo>
                  <a:pt x="2103" y="2388"/>
                </a:lnTo>
                <a:lnTo>
                  <a:pt x="2107" y="2470"/>
                </a:lnTo>
                <a:lnTo>
                  <a:pt x="2103" y="2553"/>
                </a:lnTo>
                <a:lnTo>
                  <a:pt x="2094" y="2633"/>
                </a:lnTo>
                <a:lnTo>
                  <a:pt x="2079" y="2712"/>
                </a:lnTo>
                <a:lnTo>
                  <a:pt x="2057" y="2788"/>
                </a:lnTo>
                <a:lnTo>
                  <a:pt x="2031" y="2862"/>
                </a:lnTo>
                <a:lnTo>
                  <a:pt x="1999" y="2933"/>
                </a:lnTo>
                <a:lnTo>
                  <a:pt x="1962" y="3002"/>
                </a:lnTo>
                <a:lnTo>
                  <a:pt x="1921" y="3067"/>
                </a:lnTo>
                <a:lnTo>
                  <a:pt x="1875" y="3130"/>
                </a:lnTo>
                <a:lnTo>
                  <a:pt x="1824" y="3188"/>
                </a:lnTo>
                <a:lnTo>
                  <a:pt x="1770" y="3242"/>
                </a:lnTo>
                <a:lnTo>
                  <a:pt x="1712" y="3293"/>
                </a:lnTo>
                <a:lnTo>
                  <a:pt x="1649" y="3339"/>
                </a:lnTo>
                <a:lnTo>
                  <a:pt x="1585" y="3380"/>
                </a:lnTo>
                <a:lnTo>
                  <a:pt x="1517" y="3417"/>
                </a:lnTo>
                <a:lnTo>
                  <a:pt x="1444" y="3449"/>
                </a:lnTo>
                <a:lnTo>
                  <a:pt x="1371" y="3475"/>
                </a:lnTo>
                <a:lnTo>
                  <a:pt x="1294" y="3497"/>
                </a:lnTo>
                <a:lnTo>
                  <a:pt x="1216" y="3512"/>
                </a:lnTo>
                <a:lnTo>
                  <a:pt x="1136" y="3522"/>
                </a:lnTo>
                <a:lnTo>
                  <a:pt x="1054" y="3525"/>
                </a:lnTo>
                <a:lnTo>
                  <a:pt x="971" y="3522"/>
                </a:lnTo>
                <a:lnTo>
                  <a:pt x="891" y="3512"/>
                </a:lnTo>
                <a:lnTo>
                  <a:pt x="812" y="3497"/>
                </a:lnTo>
                <a:lnTo>
                  <a:pt x="736" y="3475"/>
                </a:lnTo>
                <a:lnTo>
                  <a:pt x="662" y="3449"/>
                </a:lnTo>
                <a:lnTo>
                  <a:pt x="591" y="3417"/>
                </a:lnTo>
                <a:lnTo>
                  <a:pt x="522" y="3380"/>
                </a:lnTo>
                <a:lnTo>
                  <a:pt x="457" y="3339"/>
                </a:lnTo>
                <a:lnTo>
                  <a:pt x="395" y="3293"/>
                </a:lnTo>
                <a:lnTo>
                  <a:pt x="336" y="3242"/>
                </a:lnTo>
                <a:lnTo>
                  <a:pt x="283" y="3188"/>
                </a:lnTo>
                <a:lnTo>
                  <a:pt x="232" y="3130"/>
                </a:lnTo>
                <a:lnTo>
                  <a:pt x="185" y="3067"/>
                </a:lnTo>
                <a:lnTo>
                  <a:pt x="144" y="3002"/>
                </a:lnTo>
                <a:lnTo>
                  <a:pt x="108" y="2933"/>
                </a:lnTo>
                <a:lnTo>
                  <a:pt x="75" y="2862"/>
                </a:lnTo>
                <a:lnTo>
                  <a:pt x="50" y="2788"/>
                </a:lnTo>
                <a:lnTo>
                  <a:pt x="28" y="2712"/>
                </a:lnTo>
                <a:lnTo>
                  <a:pt x="13" y="2633"/>
                </a:lnTo>
                <a:lnTo>
                  <a:pt x="3" y="2553"/>
                </a:lnTo>
                <a:lnTo>
                  <a:pt x="0" y="2470"/>
                </a:lnTo>
                <a:lnTo>
                  <a:pt x="3" y="2388"/>
                </a:lnTo>
                <a:lnTo>
                  <a:pt x="13" y="2308"/>
                </a:lnTo>
                <a:lnTo>
                  <a:pt x="28" y="2229"/>
                </a:lnTo>
                <a:lnTo>
                  <a:pt x="50" y="2152"/>
                </a:lnTo>
                <a:lnTo>
                  <a:pt x="75" y="2079"/>
                </a:lnTo>
                <a:lnTo>
                  <a:pt x="108" y="2008"/>
                </a:lnTo>
                <a:lnTo>
                  <a:pt x="144" y="1938"/>
                </a:lnTo>
                <a:lnTo>
                  <a:pt x="185" y="1874"/>
                </a:lnTo>
                <a:lnTo>
                  <a:pt x="232" y="1811"/>
                </a:lnTo>
                <a:lnTo>
                  <a:pt x="283" y="1753"/>
                </a:lnTo>
                <a:lnTo>
                  <a:pt x="336" y="1699"/>
                </a:lnTo>
                <a:lnTo>
                  <a:pt x="395" y="1648"/>
                </a:lnTo>
                <a:lnTo>
                  <a:pt x="457" y="1601"/>
                </a:lnTo>
                <a:lnTo>
                  <a:pt x="522" y="1560"/>
                </a:lnTo>
                <a:lnTo>
                  <a:pt x="591" y="1524"/>
                </a:lnTo>
                <a:lnTo>
                  <a:pt x="662" y="1491"/>
                </a:lnTo>
                <a:lnTo>
                  <a:pt x="736" y="1465"/>
                </a:lnTo>
                <a:lnTo>
                  <a:pt x="812" y="1444"/>
                </a:lnTo>
                <a:lnTo>
                  <a:pt x="891" y="1429"/>
                </a:lnTo>
                <a:lnTo>
                  <a:pt x="971" y="1419"/>
                </a:lnTo>
                <a:lnTo>
                  <a:pt x="1054" y="1416"/>
                </a:lnTo>
                <a:close/>
                <a:moveTo>
                  <a:pt x="2072" y="0"/>
                </a:moveTo>
                <a:lnTo>
                  <a:pt x="2090" y="2"/>
                </a:lnTo>
                <a:lnTo>
                  <a:pt x="2109" y="7"/>
                </a:lnTo>
                <a:lnTo>
                  <a:pt x="2125" y="16"/>
                </a:lnTo>
                <a:lnTo>
                  <a:pt x="2139" y="29"/>
                </a:lnTo>
                <a:lnTo>
                  <a:pt x="3266" y="1275"/>
                </a:lnTo>
                <a:lnTo>
                  <a:pt x="3279" y="1293"/>
                </a:lnTo>
                <a:lnTo>
                  <a:pt x="3287" y="1311"/>
                </a:lnTo>
                <a:lnTo>
                  <a:pt x="3290" y="1329"/>
                </a:lnTo>
                <a:lnTo>
                  <a:pt x="3290" y="1336"/>
                </a:lnTo>
                <a:lnTo>
                  <a:pt x="3289" y="1352"/>
                </a:lnTo>
                <a:lnTo>
                  <a:pt x="3282" y="1372"/>
                </a:lnTo>
                <a:lnTo>
                  <a:pt x="3272" y="1390"/>
                </a:lnTo>
                <a:lnTo>
                  <a:pt x="3258" y="1405"/>
                </a:lnTo>
                <a:lnTo>
                  <a:pt x="3240" y="1417"/>
                </a:lnTo>
                <a:lnTo>
                  <a:pt x="3221" y="1423"/>
                </a:lnTo>
                <a:lnTo>
                  <a:pt x="3200" y="1425"/>
                </a:lnTo>
                <a:lnTo>
                  <a:pt x="2640" y="1425"/>
                </a:lnTo>
                <a:lnTo>
                  <a:pt x="2640" y="3441"/>
                </a:lnTo>
                <a:lnTo>
                  <a:pt x="2636" y="3464"/>
                </a:lnTo>
                <a:lnTo>
                  <a:pt x="2628" y="3486"/>
                </a:lnTo>
                <a:lnTo>
                  <a:pt x="2614" y="3504"/>
                </a:lnTo>
                <a:lnTo>
                  <a:pt x="2595" y="3518"/>
                </a:lnTo>
                <a:lnTo>
                  <a:pt x="2574" y="3527"/>
                </a:lnTo>
                <a:lnTo>
                  <a:pt x="2550" y="3530"/>
                </a:lnTo>
                <a:lnTo>
                  <a:pt x="1685" y="3530"/>
                </a:lnTo>
                <a:lnTo>
                  <a:pt x="1755" y="3485"/>
                </a:lnTo>
                <a:lnTo>
                  <a:pt x="1822" y="3435"/>
                </a:lnTo>
                <a:lnTo>
                  <a:pt x="1886" y="3380"/>
                </a:lnTo>
                <a:lnTo>
                  <a:pt x="1945" y="3322"/>
                </a:lnTo>
                <a:lnTo>
                  <a:pt x="2001" y="3259"/>
                </a:lnTo>
                <a:lnTo>
                  <a:pt x="2053" y="3193"/>
                </a:lnTo>
                <a:lnTo>
                  <a:pt x="2099" y="3124"/>
                </a:lnTo>
                <a:lnTo>
                  <a:pt x="2141" y="3052"/>
                </a:lnTo>
                <a:lnTo>
                  <a:pt x="2179" y="2975"/>
                </a:lnTo>
                <a:lnTo>
                  <a:pt x="2210" y="2897"/>
                </a:lnTo>
                <a:lnTo>
                  <a:pt x="2237" y="2816"/>
                </a:lnTo>
                <a:lnTo>
                  <a:pt x="2259" y="2732"/>
                </a:lnTo>
                <a:lnTo>
                  <a:pt x="2274" y="2647"/>
                </a:lnTo>
                <a:lnTo>
                  <a:pt x="2284" y="2559"/>
                </a:lnTo>
                <a:lnTo>
                  <a:pt x="2287" y="2470"/>
                </a:lnTo>
                <a:lnTo>
                  <a:pt x="2284" y="2378"/>
                </a:lnTo>
                <a:lnTo>
                  <a:pt x="2274" y="2288"/>
                </a:lnTo>
                <a:lnTo>
                  <a:pt x="2257" y="2200"/>
                </a:lnTo>
                <a:lnTo>
                  <a:pt x="2234" y="2114"/>
                </a:lnTo>
                <a:lnTo>
                  <a:pt x="2206" y="2030"/>
                </a:lnTo>
                <a:lnTo>
                  <a:pt x="2172" y="1950"/>
                </a:lnTo>
                <a:lnTo>
                  <a:pt x="2133" y="1873"/>
                </a:lnTo>
                <a:lnTo>
                  <a:pt x="2087" y="1798"/>
                </a:lnTo>
                <a:lnTo>
                  <a:pt x="2038" y="1728"/>
                </a:lnTo>
                <a:lnTo>
                  <a:pt x="1984" y="1661"/>
                </a:lnTo>
                <a:lnTo>
                  <a:pt x="1925" y="1597"/>
                </a:lnTo>
                <a:lnTo>
                  <a:pt x="1862" y="1539"/>
                </a:lnTo>
                <a:lnTo>
                  <a:pt x="1795" y="1485"/>
                </a:lnTo>
                <a:lnTo>
                  <a:pt x="1725" y="1435"/>
                </a:lnTo>
                <a:lnTo>
                  <a:pt x="1650" y="1390"/>
                </a:lnTo>
                <a:lnTo>
                  <a:pt x="1573" y="1351"/>
                </a:lnTo>
                <a:lnTo>
                  <a:pt x="1493" y="1316"/>
                </a:lnTo>
                <a:lnTo>
                  <a:pt x="1409" y="1288"/>
                </a:lnTo>
                <a:lnTo>
                  <a:pt x="1324" y="1266"/>
                </a:lnTo>
                <a:lnTo>
                  <a:pt x="1235" y="1249"/>
                </a:lnTo>
                <a:lnTo>
                  <a:pt x="1146" y="1239"/>
                </a:lnTo>
                <a:lnTo>
                  <a:pt x="1054" y="1235"/>
                </a:lnTo>
                <a:lnTo>
                  <a:pt x="978" y="1237"/>
                </a:lnTo>
                <a:lnTo>
                  <a:pt x="905" y="1245"/>
                </a:lnTo>
                <a:lnTo>
                  <a:pt x="2005" y="29"/>
                </a:lnTo>
                <a:lnTo>
                  <a:pt x="2019" y="16"/>
                </a:lnTo>
                <a:lnTo>
                  <a:pt x="2035" y="7"/>
                </a:lnTo>
                <a:lnTo>
                  <a:pt x="2054" y="2"/>
                </a:lnTo>
                <a:lnTo>
                  <a:pt x="2072" y="0"/>
                </a:lnTo>
                <a:close/>
              </a:path>
            </a:pathLst>
          </a:custGeom>
          <a:solidFill>
            <a:srgbClr val="7030A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88091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4366320" cy="1900808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вексель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, </a:t>
            </a:r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закладная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, </a:t>
            </a:r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инвестиционный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пай паевого инвестиционного фонда, коносамент, </a:t>
            </a:r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27076" y="-116193"/>
            <a:ext cx="7992888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Подраздел 5.2 Иные ценные бумаги</a:t>
            </a:r>
            <a:endParaRPr lang="ru-RU" sz="3600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7526" y="4437112"/>
            <a:ext cx="8756962" cy="576064"/>
          </a:xfrm>
          <a:prstGeom prst="round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акции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указанные в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подразделе 5.1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.,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повторно не отражаются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7526" y="5085184"/>
            <a:ext cx="8756962" cy="54006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сертификат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на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материнский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капитал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не является ценной бумагой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23520" y="1681900"/>
            <a:ext cx="43204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2F5897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omic Sans MS" panose="030F0702030302020204" pitchFamily="66" charset="0"/>
              </a:rPr>
              <a:t>облигация, чек, </a:t>
            </a:r>
          </a:p>
          <a:p>
            <a:pPr marL="342900" lvl="0" indent="-342900">
              <a:spcBef>
                <a:spcPct val="20000"/>
              </a:spcBef>
              <a:buClr>
                <a:srgbClr val="2F5897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omic Sans MS" panose="030F0702030302020204" pitchFamily="66" charset="0"/>
              </a:rPr>
              <a:t>сберегательный сертификат, </a:t>
            </a:r>
          </a:p>
          <a:p>
            <a:pPr marL="342900" lvl="0" indent="-342900">
              <a:spcBef>
                <a:spcPct val="20000"/>
              </a:spcBef>
              <a:buClr>
                <a:srgbClr val="2F5897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omic Sans MS" panose="030F0702030302020204" pitchFamily="66" charset="0"/>
              </a:rPr>
              <a:t>цифровое свидетельство и т.д.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3501008"/>
            <a:ext cx="8280920" cy="707886"/>
          </a:xfrm>
          <a:prstGeom prst="rect">
            <a:avLst/>
          </a:prstGeom>
          <a:ln w="28575">
            <a:solidFill>
              <a:srgbClr val="FFC000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Сведения о ценных бумагах, переданных в доверительное управление, так же подлежат отражению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20913" y="5706787"/>
            <a:ext cx="8756962" cy="54006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необходимо обращать внимание на держателя информации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03132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0832" y="304169"/>
            <a:ext cx="8405622" cy="1325563"/>
          </a:xfrm>
        </p:spPr>
        <p:txBody>
          <a:bodyPr>
            <a:noAutofit/>
          </a:bodyPr>
          <a:lstStyle/>
          <a:p>
            <a:pPr algn="r"/>
            <a:r>
              <a:rPr lang="ru-RU" sz="3200" b="1" dirty="0">
                <a:latin typeface="Comic Sans MS" panose="030F0702030302020204" pitchFamily="66" charset="0"/>
              </a:rPr>
              <a:t>Подраздел 6.1. Объекты недвижимого имущества, находящиеся в пользовании</a:t>
            </a:r>
          </a:p>
        </p:txBody>
      </p:sp>
      <p:sp>
        <p:nvSpPr>
          <p:cNvPr id="4" name="Rectangle 79">
            <a:extLst>
              <a:ext uri="{FF2B5EF4-FFF2-40B4-BE49-F238E27FC236}">
                <a16:creationId xmlns="" xmlns:a16="http://schemas.microsoft.com/office/drawing/2014/main" xmlns:lc="http://schemas.openxmlformats.org/drawingml/2006/lockedCanvas" id="{B5AF3795-A2F1-47D1-92CC-350D43672DD5}"/>
              </a:ext>
            </a:extLst>
          </p:cNvPr>
          <p:cNvSpPr/>
          <p:nvPr/>
        </p:nvSpPr>
        <p:spPr>
          <a:xfrm>
            <a:off x="741004" y="-1223169"/>
            <a:ext cx="47408" cy="20753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/>
          </a:p>
        </p:txBody>
      </p:sp>
      <p:sp>
        <p:nvSpPr>
          <p:cNvPr id="5" name="자유형: 도형 48">
            <a:extLst>
              <a:ext uri="{FF2B5EF4-FFF2-40B4-BE49-F238E27FC236}">
                <a16:creationId xmlns="" xmlns:a16="http://schemas.microsoft.com/office/drawing/2014/main" xmlns:lc="http://schemas.openxmlformats.org/drawingml/2006/lockedCanvas" id="{646AC701-2120-4CB2-9487-3B20D87E5E38}"/>
              </a:ext>
            </a:extLst>
          </p:cNvPr>
          <p:cNvSpPr>
            <a:spLocks noChangeAspect="1"/>
          </p:cNvSpPr>
          <p:nvPr/>
        </p:nvSpPr>
        <p:spPr>
          <a:xfrm rot="10800000">
            <a:off x="312422" y="852230"/>
            <a:ext cx="904573" cy="1501406"/>
          </a:xfrm>
          <a:custGeom>
            <a:avLst/>
            <a:gdLst>
              <a:gd name="connsiteX0" fmla="*/ 1047232 w 1957642"/>
              <a:gd name="connsiteY0" fmla="*/ 5654 h 3249282"/>
              <a:gd name="connsiteX1" fmla="*/ 1030640 w 1957642"/>
              <a:gd name="connsiteY1" fmla="*/ 5654 h 3249282"/>
              <a:gd name="connsiteX2" fmla="*/ 1048024 w 1957642"/>
              <a:gd name="connsiteY2" fmla="*/ 0 h 3249282"/>
              <a:gd name="connsiteX3" fmla="*/ 1160845 w 1957642"/>
              <a:gd name="connsiteY3" fmla="*/ 2127215 h 3249282"/>
              <a:gd name="connsiteX4" fmla="*/ 1196036 w 1957642"/>
              <a:gd name="connsiteY4" fmla="*/ 2120110 h 3249282"/>
              <a:gd name="connsiteX5" fmla="*/ 1237844 w 1957642"/>
              <a:gd name="connsiteY5" fmla="*/ 2120446 h 3249282"/>
              <a:gd name="connsiteX6" fmla="*/ 1296213 w 1957642"/>
              <a:gd name="connsiteY6" fmla="*/ 2029106 h 3249282"/>
              <a:gd name="connsiteX7" fmla="*/ 1397562 w 1957642"/>
              <a:gd name="connsiteY7" fmla="*/ 1825853 h 3249282"/>
              <a:gd name="connsiteX8" fmla="*/ 1777778 w 1957642"/>
              <a:gd name="connsiteY8" fmla="*/ 1099228 h 3249282"/>
              <a:gd name="connsiteX9" fmla="*/ 980978 w 1957642"/>
              <a:gd name="connsiteY9" fmla="*/ 301427 h 3249282"/>
              <a:gd name="connsiteX10" fmla="*/ 980978 w 1957642"/>
              <a:gd name="connsiteY10" fmla="*/ 301625 h 3249282"/>
              <a:gd name="connsiteX11" fmla="*/ 978823 w 1957642"/>
              <a:gd name="connsiteY11" fmla="*/ 301459 h 3249282"/>
              <a:gd name="connsiteX12" fmla="*/ 976666 w 1957642"/>
              <a:gd name="connsiteY12" fmla="*/ 301625 h 3249282"/>
              <a:gd name="connsiteX13" fmla="*/ 976666 w 1957642"/>
              <a:gd name="connsiteY13" fmla="*/ 301427 h 3249282"/>
              <a:gd name="connsiteX14" fmla="*/ 179865 w 1957642"/>
              <a:gd name="connsiteY14" fmla="*/ 1099228 h 3249282"/>
              <a:gd name="connsiteX15" fmla="*/ 560081 w 1957642"/>
              <a:gd name="connsiteY15" fmla="*/ 1825853 h 3249282"/>
              <a:gd name="connsiteX16" fmla="*/ 661430 w 1957642"/>
              <a:gd name="connsiteY16" fmla="*/ 2029106 h 3249282"/>
              <a:gd name="connsiteX17" fmla="*/ 719799 w 1957642"/>
              <a:gd name="connsiteY17" fmla="*/ 2120446 h 3249282"/>
              <a:gd name="connsiteX18" fmla="*/ 770760 w 1957642"/>
              <a:gd name="connsiteY18" fmla="*/ 2120037 h 3249282"/>
              <a:gd name="connsiteX19" fmla="*/ 806315 w 1957642"/>
              <a:gd name="connsiteY19" fmla="*/ 2127215 h 3249282"/>
              <a:gd name="connsiteX20" fmla="*/ 1319520 w 1957642"/>
              <a:gd name="connsiteY20" fmla="*/ 2263042 h 3249282"/>
              <a:gd name="connsiteX21" fmla="*/ 978823 w 1957642"/>
              <a:gd name="connsiteY21" fmla="*/ 2261822 h 3249282"/>
              <a:gd name="connsiteX22" fmla="*/ 638123 w 1957642"/>
              <a:gd name="connsiteY22" fmla="*/ 2263042 h 3249282"/>
              <a:gd name="connsiteX23" fmla="*/ 513100 w 1957642"/>
              <a:gd name="connsiteY23" fmla="*/ 2169534 h 3249282"/>
              <a:gd name="connsiteX24" fmla="*/ 465828 w 1957642"/>
              <a:gd name="connsiteY24" fmla="*/ 1970355 h 3249282"/>
              <a:gd name="connsiteX25" fmla="*/ 0 w 1957642"/>
              <a:gd name="connsiteY25" fmla="*/ 1080372 h 3249282"/>
              <a:gd name="connsiteX26" fmla="*/ 976988 w 1957642"/>
              <a:gd name="connsiteY26" fmla="*/ 103385 h 3249282"/>
              <a:gd name="connsiteX27" fmla="*/ 978823 w 1957642"/>
              <a:gd name="connsiteY27" fmla="*/ 103526 h 3249282"/>
              <a:gd name="connsiteX28" fmla="*/ 980656 w 1957642"/>
              <a:gd name="connsiteY28" fmla="*/ 103385 h 3249282"/>
              <a:gd name="connsiteX29" fmla="*/ 1957642 w 1957642"/>
              <a:gd name="connsiteY29" fmla="*/ 1080372 h 3249282"/>
              <a:gd name="connsiteX30" fmla="*/ 1491816 w 1957642"/>
              <a:gd name="connsiteY30" fmla="*/ 1970355 h 3249282"/>
              <a:gd name="connsiteX31" fmla="*/ 1444543 w 1957642"/>
              <a:gd name="connsiteY31" fmla="*/ 2169534 h 3249282"/>
              <a:gd name="connsiteX32" fmla="*/ 1319520 w 1957642"/>
              <a:gd name="connsiteY32" fmla="*/ 2263042 h 3249282"/>
              <a:gd name="connsiteX33" fmla="*/ 1407452 w 1957642"/>
              <a:gd name="connsiteY33" fmla="*/ 2485514 h 3249282"/>
              <a:gd name="connsiteX34" fmla="*/ 558453 w 1957642"/>
              <a:gd name="connsiteY34" fmla="*/ 2485514 h 3249282"/>
              <a:gd name="connsiteX35" fmla="*/ 491321 w 1957642"/>
              <a:gd name="connsiteY35" fmla="*/ 2418383 h 3249282"/>
              <a:gd name="connsiteX36" fmla="*/ 491321 w 1957642"/>
              <a:gd name="connsiteY36" fmla="*/ 2388750 h 3249282"/>
              <a:gd name="connsiteX37" fmla="*/ 558453 w 1957642"/>
              <a:gd name="connsiteY37" fmla="*/ 2321619 h 3249282"/>
              <a:gd name="connsiteX38" fmla="*/ 1407452 w 1957642"/>
              <a:gd name="connsiteY38" fmla="*/ 2321619 h 3249282"/>
              <a:gd name="connsiteX39" fmla="*/ 1474583 w 1957642"/>
              <a:gd name="connsiteY39" fmla="*/ 2388750 h 3249282"/>
              <a:gd name="connsiteX40" fmla="*/ 1474583 w 1957642"/>
              <a:gd name="connsiteY40" fmla="*/ 2418383 h 3249282"/>
              <a:gd name="connsiteX41" fmla="*/ 1407452 w 1957642"/>
              <a:gd name="connsiteY41" fmla="*/ 2485514 h 3249282"/>
              <a:gd name="connsiteX42" fmla="*/ 1374676 w 1957642"/>
              <a:gd name="connsiteY42" fmla="*/ 2707334 h 3249282"/>
              <a:gd name="connsiteX43" fmla="*/ 591228 w 1957642"/>
              <a:gd name="connsiteY43" fmla="*/ 2707334 h 3249282"/>
              <a:gd name="connsiteX44" fmla="*/ 524097 w 1957642"/>
              <a:gd name="connsiteY44" fmla="*/ 2640203 h 3249282"/>
              <a:gd name="connsiteX45" fmla="*/ 524097 w 1957642"/>
              <a:gd name="connsiteY45" fmla="*/ 2610570 h 3249282"/>
              <a:gd name="connsiteX46" fmla="*/ 591228 w 1957642"/>
              <a:gd name="connsiteY46" fmla="*/ 2543440 h 3249282"/>
              <a:gd name="connsiteX47" fmla="*/ 1374676 w 1957642"/>
              <a:gd name="connsiteY47" fmla="*/ 2543440 h 3249282"/>
              <a:gd name="connsiteX48" fmla="*/ 1441808 w 1957642"/>
              <a:gd name="connsiteY48" fmla="*/ 2610570 h 3249282"/>
              <a:gd name="connsiteX49" fmla="*/ 1441808 w 1957642"/>
              <a:gd name="connsiteY49" fmla="*/ 2640203 h 3249282"/>
              <a:gd name="connsiteX50" fmla="*/ 1374676 w 1957642"/>
              <a:gd name="connsiteY50" fmla="*/ 2707334 h 3249282"/>
              <a:gd name="connsiteX51" fmla="*/ 1341902 w 1957642"/>
              <a:gd name="connsiteY51" fmla="*/ 2929154 h 3249282"/>
              <a:gd name="connsiteX52" fmla="*/ 624004 w 1957642"/>
              <a:gd name="connsiteY52" fmla="*/ 2929154 h 3249282"/>
              <a:gd name="connsiteX53" fmla="*/ 556873 w 1957642"/>
              <a:gd name="connsiteY53" fmla="*/ 2862023 h 3249282"/>
              <a:gd name="connsiteX54" fmla="*/ 556873 w 1957642"/>
              <a:gd name="connsiteY54" fmla="*/ 2832390 h 3249282"/>
              <a:gd name="connsiteX55" fmla="*/ 624004 w 1957642"/>
              <a:gd name="connsiteY55" fmla="*/ 2765259 h 3249282"/>
              <a:gd name="connsiteX56" fmla="*/ 1341902 w 1957642"/>
              <a:gd name="connsiteY56" fmla="*/ 2765259 h 3249282"/>
              <a:gd name="connsiteX57" fmla="*/ 1409033 w 1957642"/>
              <a:gd name="connsiteY57" fmla="*/ 2832390 h 3249282"/>
              <a:gd name="connsiteX58" fmla="*/ 1409033 w 1957642"/>
              <a:gd name="connsiteY58" fmla="*/ 2862023 h 3249282"/>
              <a:gd name="connsiteX59" fmla="*/ 1341902 w 1957642"/>
              <a:gd name="connsiteY59" fmla="*/ 2929154 h 3249282"/>
              <a:gd name="connsiteX60" fmla="*/ 982953 w 1957642"/>
              <a:gd name="connsiteY60" fmla="*/ 3249282 h 3249282"/>
              <a:gd name="connsiteX61" fmla="*/ 622424 w 1957642"/>
              <a:gd name="connsiteY61" fmla="*/ 3118181 h 3249282"/>
              <a:gd name="connsiteX62" fmla="*/ 622424 w 1957642"/>
              <a:gd name="connsiteY62" fmla="*/ 2987080 h 3249282"/>
              <a:gd name="connsiteX63" fmla="*/ 1343482 w 1957642"/>
              <a:gd name="connsiteY63" fmla="*/ 2987080 h 3249282"/>
              <a:gd name="connsiteX64" fmla="*/ 1343482 w 1957642"/>
              <a:gd name="connsiteY64" fmla="*/ 3118181 h 3249282"/>
              <a:gd name="connsiteX65" fmla="*/ 982953 w 1957642"/>
              <a:gd name="connsiteY65" fmla="*/ 3249282 h 3249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957642" h="3249282">
                <a:moveTo>
                  <a:pt x="1047232" y="5654"/>
                </a:moveTo>
                <a:lnTo>
                  <a:pt x="1030640" y="5654"/>
                </a:lnTo>
                <a:lnTo>
                  <a:pt x="1048024" y="0"/>
                </a:lnTo>
                <a:close/>
                <a:moveTo>
                  <a:pt x="1160845" y="2127215"/>
                </a:moveTo>
                <a:lnTo>
                  <a:pt x="1196036" y="2120110"/>
                </a:lnTo>
                <a:lnTo>
                  <a:pt x="1237844" y="2120446"/>
                </a:lnTo>
                <a:cubicBezTo>
                  <a:pt x="1308896" y="2116324"/>
                  <a:pt x="1283850" y="2108399"/>
                  <a:pt x="1296213" y="2029106"/>
                </a:cubicBezTo>
                <a:cubicBezTo>
                  <a:pt x="1327247" y="1916021"/>
                  <a:pt x="1321193" y="1914210"/>
                  <a:pt x="1397562" y="1825853"/>
                </a:cubicBezTo>
                <a:cubicBezTo>
                  <a:pt x="1565052" y="1691460"/>
                  <a:pt x="1777778" y="1397289"/>
                  <a:pt x="1777778" y="1099228"/>
                </a:cubicBezTo>
                <a:cubicBezTo>
                  <a:pt x="1777778" y="658937"/>
                  <a:pt x="1421136" y="301944"/>
                  <a:pt x="980978" y="301427"/>
                </a:cubicBezTo>
                <a:lnTo>
                  <a:pt x="980978" y="301625"/>
                </a:lnTo>
                <a:lnTo>
                  <a:pt x="978823" y="301459"/>
                </a:lnTo>
                <a:lnTo>
                  <a:pt x="976666" y="301625"/>
                </a:lnTo>
                <a:lnTo>
                  <a:pt x="976666" y="301427"/>
                </a:lnTo>
                <a:cubicBezTo>
                  <a:pt x="536507" y="301944"/>
                  <a:pt x="179865" y="658937"/>
                  <a:pt x="179865" y="1099228"/>
                </a:cubicBezTo>
                <a:cubicBezTo>
                  <a:pt x="179865" y="1397289"/>
                  <a:pt x="392591" y="1691460"/>
                  <a:pt x="560081" y="1825853"/>
                </a:cubicBezTo>
                <a:cubicBezTo>
                  <a:pt x="636451" y="1914210"/>
                  <a:pt x="630396" y="1916021"/>
                  <a:pt x="661430" y="2029106"/>
                </a:cubicBezTo>
                <a:cubicBezTo>
                  <a:pt x="673794" y="2108399"/>
                  <a:pt x="648747" y="2116324"/>
                  <a:pt x="719799" y="2120446"/>
                </a:cubicBezTo>
                <a:lnTo>
                  <a:pt x="770760" y="2120037"/>
                </a:lnTo>
                <a:lnTo>
                  <a:pt x="806315" y="2127215"/>
                </a:lnTo>
                <a:close/>
                <a:moveTo>
                  <a:pt x="1319520" y="2263042"/>
                </a:moveTo>
                <a:lnTo>
                  <a:pt x="978823" y="2261822"/>
                </a:lnTo>
                <a:lnTo>
                  <a:pt x="638123" y="2263042"/>
                </a:lnTo>
                <a:cubicBezTo>
                  <a:pt x="577778" y="2263042"/>
                  <a:pt x="547241" y="2240386"/>
                  <a:pt x="513100" y="2169534"/>
                </a:cubicBezTo>
                <a:cubicBezTo>
                  <a:pt x="499969" y="2077754"/>
                  <a:pt x="526938" y="2040759"/>
                  <a:pt x="465828" y="1970355"/>
                </a:cubicBezTo>
                <a:cubicBezTo>
                  <a:pt x="260705" y="1805868"/>
                  <a:pt x="0" y="1445504"/>
                  <a:pt x="0" y="1080372"/>
                </a:cubicBezTo>
                <a:cubicBezTo>
                  <a:pt x="0" y="540796"/>
                  <a:pt x="437413" y="103385"/>
                  <a:pt x="976988" y="103385"/>
                </a:cubicBezTo>
                <a:lnTo>
                  <a:pt x="978823" y="103526"/>
                </a:lnTo>
                <a:lnTo>
                  <a:pt x="980656" y="103385"/>
                </a:lnTo>
                <a:cubicBezTo>
                  <a:pt x="1520231" y="103385"/>
                  <a:pt x="1957642" y="540796"/>
                  <a:pt x="1957642" y="1080372"/>
                </a:cubicBezTo>
                <a:cubicBezTo>
                  <a:pt x="1957642" y="1445504"/>
                  <a:pt x="1696938" y="1805868"/>
                  <a:pt x="1491816" y="1970355"/>
                </a:cubicBezTo>
                <a:cubicBezTo>
                  <a:pt x="1430706" y="2040759"/>
                  <a:pt x="1457674" y="2077754"/>
                  <a:pt x="1444543" y="2169534"/>
                </a:cubicBezTo>
                <a:cubicBezTo>
                  <a:pt x="1410403" y="2240386"/>
                  <a:pt x="1379867" y="2263042"/>
                  <a:pt x="1319520" y="2263042"/>
                </a:cubicBezTo>
                <a:close/>
                <a:moveTo>
                  <a:pt x="1407452" y="2485514"/>
                </a:moveTo>
                <a:lnTo>
                  <a:pt x="558453" y="2485514"/>
                </a:lnTo>
                <a:cubicBezTo>
                  <a:pt x="521377" y="2485514"/>
                  <a:pt x="491321" y="2455458"/>
                  <a:pt x="491321" y="2418383"/>
                </a:cubicBezTo>
                <a:lnTo>
                  <a:pt x="491321" y="2388750"/>
                </a:lnTo>
                <a:cubicBezTo>
                  <a:pt x="491321" y="2351675"/>
                  <a:pt x="521377" y="2321619"/>
                  <a:pt x="558453" y="2321619"/>
                </a:cubicBezTo>
                <a:lnTo>
                  <a:pt x="1407452" y="2321619"/>
                </a:lnTo>
                <a:cubicBezTo>
                  <a:pt x="1444528" y="2321619"/>
                  <a:pt x="1474583" y="2351675"/>
                  <a:pt x="1474583" y="2388750"/>
                </a:cubicBezTo>
                <a:lnTo>
                  <a:pt x="1474583" y="2418383"/>
                </a:lnTo>
                <a:cubicBezTo>
                  <a:pt x="1474583" y="2455458"/>
                  <a:pt x="1444528" y="2485514"/>
                  <a:pt x="1407452" y="2485514"/>
                </a:cubicBezTo>
                <a:close/>
                <a:moveTo>
                  <a:pt x="1374676" y="2707334"/>
                </a:moveTo>
                <a:lnTo>
                  <a:pt x="591228" y="2707334"/>
                </a:lnTo>
                <a:cubicBezTo>
                  <a:pt x="554153" y="2707334"/>
                  <a:pt x="524097" y="2677278"/>
                  <a:pt x="524097" y="2640203"/>
                </a:cubicBezTo>
                <a:lnTo>
                  <a:pt x="524097" y="2610570"/>
                </a:lnTo>
                <a:cubicBezTo>
                  <a:pt x="524097" y="2573495"/>
                  <a:pt x="554153" y="2543440"/>
                  <a:pt x="591228" y="2543440"/>
                </a:cubicBezTo>
                <a:lnTo>
                  <a:pt x="1374676" y="2543440"/>
                </a:lnTo>
                <a:cubicBezTo>
                  <a:pt x="1411752" y="2543440"/>
                  <a:pt x="1441808" y="2573495"/>
                  <a:pt x="1441808" y="2610570"/>
                </a:cubicBezTo>
                <a:lnTo>
                  <a:pt x="1441808" y="2640203"/>
                </a:lnTo>
                <a:cubicBezTo>
                  <a:pt x="1441808" y="2677278"/>
                  <a:pt x="1411752" y="2707334"/>
                  <a:pt x="1374676" y="2707334"/>
                </a:cubicBezTo>
                <a:close/>
                <a:moveTo>
                  <a:pt x="1341902" y="2929154"/>
                </a:moveTo>
                <a:lnTo>
                  <a:pt x="624004" y="2929154"/>
                </a:lnTo>
                <a:cubicBezTo>
                  <a:pt x="586929" y="2929154"/>
                  <a:pt x="556873" y="2899098"/>
                  <a:pt x="556873" y="2862023"/>
                </a:cubicBezTo>
                <a:lnTo>
                  <a:pt x="556873" y="2832390"/>
                </a:lnTo>
                <a:cubicBezTo>
                  <a:pt x="556873" y="2795315"/>
                  <a:pt x="586929" y="2765259"/>
                  <a:pt x="624004" y="2765259"/>
                </a:cubicBezTo>
                <a:lnTo>
                  <a:pt x="1341902" y="2765259"/>
                </a:lnTo>
                <a:cubicBezTo>
                  <a:pt x="1378978" y="2765259"/>
                  <a:pt x="1409033" y="2795315"/>
                  <a:pt x="1409033" y="2832390"/>
                </a:cubicBezTo>
                <a:lnTo>
                  <a:pt x="1409033" y="2862023"/>
                </a:lnTo>
                <a:cubicBezTo>
                  <a:pt x="1409033" y="2899098"/>
                  <a:pt x="1378978" y="2929154"/>
                  <a:pt x="1341902" y="2929154"/>
                </a:cubicBezTo>
                <a:close/>
                <a:moveTo>
                  <a:pt x="982953" y="3249282"/>
                </a:moveTo>
                <a:cubicBezTo>
                  <a:pt x="783838" y="3249282"/>
                  <a:pt x="622424" y="3190586"/>
                  <a:pt x="622424" y="3118181"/>
                </a:cubicBezTo>
                <a:lnTo>
                  <a:pt x="622424" y="2987080"/>
                </a:lnTo>
                <a:lnTo>
                  <a:pt x="1343482" y="2987080"/>
                </a:lnTo>
                <a:lnTo>
                  <a:pt x="1343482" y="3118181"/>
                </a:lnTo>
                <a:cubicBezTo>
                  <a:pt x="1343482" y="3190586"/>
                  <a:pt x="1182068" y="3249282"/>
                  <a:pt x="982953" y="324928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42" y="1517589"/>
            <a:ext cx="525340" cy="525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312422" y="2640775"/>
            <a:ext cx="8625203" cy="3760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3">
                  <a:lumMod val="75000"/>
                </a:schemeClr>
              </a:buClr>
              <a:buSzPct val="117000"/>
              <a:buFont typeface="Wingdings" panose="05000000000000000000" pitchFamily="2" charset="2"/>
              <a:buChar char="ü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фактическое проживание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без заключения договора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аренды;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SzPct val="117000"/>
              <a:buFont typeface="Wingdings" panose="05000000000000000000" pitchFamily="2" charset="2"/>
              <a:buChar char="ü"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имеется регистрация (постоянная или временная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);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285750" indent="-285750">
              <a:buClr>
                <a:schemeClr val="accent3">
                  <a:lumMod val="75000"/>
                </a:schemeClr>
              </a:buClr>
              <a:buSzPct val="117000"/>
              <a:buFont typeface="Wingdings" panose="05000000000000000000" pitchFamily="2" charset="2"/>
              <a:buChar char="ü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договору аренды (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найма);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285750" indent="-285750">
              <a:buClr>
                <a:schemeClr val="accent3">
                  <a:lumMod val="75000"/>
                </a:schemeClr>
              </a:buClr>
              <a:buSzPct val="117000"/>
              <a:buFont typeface="Wingdings" panose="05000000000000000000" pitchFamily="2" charset="2"/>
              <a:buChar char="ü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договорам социального найма;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SzPct val="117000"/>
              <a:buFont typeface="Wingdings" panose="05000000000000000000" pitchFamily="2" charset="2"/>
              <a:buChar char="ü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используемых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для бытовых нужд, но не зарегистрированных в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Росреестре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SzPct val="117000"/>
              <a:buFont typeface="Wingdings" panose="05000000000000000000" pitchFamily="2" charset="2"/>
              <a:buChar char="ü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используемые, но не зарегистрированные объекты незавершенного строительства;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285750" indent="-285750">
              <a:buClr>
                <a:schemeClr val="accent3">
                  <a:lumMod val="75000"/>
                </a:schemeClr>
              </a:buClr>
              <a:buSzPct val="117000"/>
              <a:buFont typeface="Wingdings" panose="05000000000000000000" pitchFamily="2" charset="2"/>
              <a:buChar char="ü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принадлежащих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на праве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пожизненного наследуемого владения;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SzPct val="117000"/>
              <a:buFont typeface="Wingdings" panose="05000000000000000000" pitchFamily="2" charset="2"/>
              <a:buChar char="ü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объекты пользования ИП.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59483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6602" y="328553"/>
            <a:ext cx="7886700" cy="1325563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dirty="0">
                <a:latin typeface="Comic Sans MS" panose="030F0702030302020204" pitchFamily="66" charset="0"/>
              </a:rPr>
              <a:t>Подраздел 6.2. Срочные обязательства финансового характера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0416" y="3012630"/>
            <a:ext cx="8668512" cy="3845370"/>
          </a:xfrm>
        </p:spPr>
        <p:txBody>
          <a:bodyPr>
            <a:normAutofit/>
          </a:bodyPr>
          <a:lstStyle/>
          <a:p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кредиты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</a:t>
            </a: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договор финансовой аренды (лизинг);</a:t>
            </a: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договор займа;</a:t>
            </a: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уступка права требования;</a:t>
            </a: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обязательства вследствие причинения вреда;</a:t>
            </a: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алименты;</a:t>
            </a: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б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рокерские займы;</a:t>
            </a:r>
          </a:p>
          <a:p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ru-RU" sz="2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endParaRPr lang="ru-RU" sz="2400" dirty="0"/>
          </a:p>
        </p:txBody>
      </p:sp>
      <p:sp>
        <p:nvSpPr>
          <p:cNvPr id="4" name="Rectangle 79">
            <a:extLst>
              <a:ext uri="{FF2B5EF4-FFF2-40B4-BE49-F238E27FC236}">
                <a16:creationId xmlns="" xmlns:a16="http://schemas.microsoft.com/office/drawing/2014/main" xmlns:lc="http://schemas.openxmlformats.org/drawingml/2006/lockedCanvas" id="{B5AF3795-A2F1-47D1-92CC-350D43672DD5}"/>
              </a:ext>
            </a:extLst>
          </p:cNvPr>
          <p:cNvSpPr/>
          <p:nvPr/>
        </p:nvSpPr>
        <p:spPr>
          <a:xfrm>
            <a:off x="886417" y="-1223169"/>
            <a:ext cx="47408" cy="207539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/>
          </a:p>
        </p:txBody>
      </p:sp>
      <p:sp>
        <p:nvSpPr>
          <p:cNvPr id="5" name="자유형: 도형 48">
            <a:extLst>
              <a:ext uri="{FF2B5EF4-FFF2-40B4-BE49-F238E27FC236}">
                <a16:creationId xmlns="" xmlns:a16="http://schemas.microsoft.com/office/drawing/2014/main" xmlns:lc="http://schemas.openxmlformats.org/drawingml/2006/lockedCanvas" id="{646AC701-2120-4CB2-9487-3B20D87E5E38}"/>
              </a:ext>
            </a:extLst>
          </p:cNvPr>
          <p:cNvSpPr>
            <a:spLocks noChangeAspect="1"/>
          </p:cNvSpPr>
          <p:nvPr/>
        </p:nvSpPr>
        <p:spPr>
          <a:xfrm rot="10800000">
            <a:off x="459936" y="855880"/>
            <a:ext cx="904573" cy="1501406"/>
          </a:xfrm>
          <a:custGeom>
            <a:avLst/>
            <a:gdLst>
              <a:gd name="connsiteX0" fmla="*/ 1047232 w 1957642"/>
              <a:gd name="connsiteY0" fmla="*/ 5654 h 3249282"/>
              <a:gd name="connsiteX1" fmla="*/ 1030640 w 1957642"/>
              <a:gd name="connsiteY1" fmla="*/ 5654 h 3249282"/>
              <a:gd name="connsiteX2" fmla="*/ 1048024 w 1957642"/>
              <a:gd name="connsiteY2" fmla="*/ 0 h 3249282"/>
              <a:gd name="connsiteX3" fmla="*/ 1160845 w 1957642"/>
              <a:gd name="connsiteY3" fmla="*/ 2127215 h 3249282"/>
              <a:gd name="connsiteX4" fmla="*/ 1196036 w 1957642"/>
              <a:gd name="connsiteY4" fmla="*/ 2120110 h 3249282"/>
              <a:gd name="connsiteX5" fmla="*/ 1237844 w 1957642"/>
              <a:gd name="connsiteY5" fmla="*/ 2120446 h 3249282"/>
              <a:gd name="connsiteX6" fmla="*/ 1296213 w 1957642"/>
              <a:gd name="connsiteY6" fmla="*/ 2029106 h 3249282"/>
              <a:gd name="connsiteX7" fmla="*/ 1397562 w 1957642"/>
              <a:gd name="connsiteY7" fmla="*/ 1825853 h 3249282"/>
              <a:gd name="connsiteX8" fmla="*/ 1777778 w 1957642"/>
              <a:gd name="connsiteY8" fmla="*/ 1099228 h 3249282"/>
              <a:gd name="connsiteX9" fmla="*/ 980978 w 1957642"/>
              <a:gd name="connsiteY9" fmla="*/ 301427 h 3249282"/>
              <a:gd name="connsiteX10" fmla="*/ 980978 w 1957642"/>
              <a:gd name="connsiteY10" fmla="*/ 301625 h 3249282"/>
              <a:gd name="connsiteX11" fmla="*/ 978823 w 1957642"/>
              <a:gd name="connsiteY11" fmla="*/ 301459 h 3249282"/>
              <a:gd name="connsiteX12" fmla="*/ 976666 w 1957642"/>
              <a:gd name="connsiteY12" fmla="*/ 301625 h 3249282"/>
              <a:gd name="connsiteX13" fmla="*/ 976666 w 1957642"/>
              <a:gd name="connsiteY13" fmla="*/ 301427 h 3249282"/>
              <a:gd name="connsiteX14" fmla="*/ 179865 w 1957642"/>
              <a:gd name="connsiteY14" fmla="*/ 1099228 h 3249282"/>
              <a:gd name="connsiteX15" fmla="*/ 560081 w 1957642"/>
              <a:gd name="connsiteY15" fmla="*/ 1825853 h 3249282"/>
              <a:gd name="connsiteX16" fmla="*/ 661430 w 1957642"/>
              <a:gd name="connsiteY16" fmla="*/ 2029106 h 3249282"/>
              <a:gd name="connsiteX17" fmla="*/ 719799 w 1957642"/>
              <a:gd name="connsiteY17" fmla="*/ 2120446 h 3249282"/>
              <a:gd name="connsiteX18" fmla="*/ 770760 w 1957642"/>
              <a:gd name="connsiteY18" fmla="*/ 2120037 h 3249282"/>
              <a:gd name="connsiteX19" fmla="*/ 806315 w 1957642"/>
              <a:gd name="connsiteY19" fmla="*/ 2127215 h 3249282"/>
              <a:gd name="connsiteX20" fmla="*/ 1319520 w 1957642"/>
              <a:gd name="connsiteY20" fmla="*/ 2263042 h 3249282"/>
              <a:gd name="connsiteX21" fmla="*/ 978823 w 1957642"/>
              <a:gd name="connsiteY21" fmla="*/ 2261822 h 3249282"/>
              <a:gd name="connsiteX22" fmla="*/ 638123 w 1957642"/>
              <a:gd name="connsiteY22" fmla="*/ 2263042 h 3249282"/>
              <a:gd name="connsiteX23" fmla="*/ 513100 w 1957642"/>
              <a:gd name="connsiteY23" fmla="*/ 2169534 h 3249282"/>
              <a:gd name="connsiteX24" fmla="*/ 465828 w 1957642"/>
              <a:gd name="connsiteY24" fmla="*/ 1970355 h 3249282"/>
              <a:gd name="connsiteX25" fmla="*/ 0 w 1957642"/>
              <a:gd name="connsiteY25" fmla="*/ 1080372 h 3249282"/>
              <a:gd name="connsiteX26" fmla="*/ 976988 w 1957642"/>
              <a:gd name="connsiteY26" fmla="*/ 103385 h 3249282"/>
              <a:gd name="connsiteX27" fmla="*/ 978823 w 1957642"/>
              <a:gd name="connsiteY27" fmla="*/ 103526 h 3249282"/>
              <a:gd name="connsiteX28" fmla="*/ 980656 w 1957642"/>
              <a:gd name="connsiteY28" fmla="*/ 103385 h 3249282"/>
              <a:gd name="connsiteX29" fmla="*/ 1957642 w 1957642"/>
              <a:gd name="connsiteY29" fmla="*/ 1080372 h 3249282"/>
              <a:gd name="connsiteX30" fmla="*/ 1491816 w 1957642"/>
              <a:gd name="connsiteY30" fmla="*/ 1970355 h 3249282"/>
              <a:gd name="connsiteX31" fmla="*/ 1444543 w 1957642"/>
              <a:gd name="connsiteY31" fmla="*/ 2169534 h 3249282"/>
              <a:gd name="connsiteX32" fmla="*/ 1319520 w 1957642"/>
              <a:gd name="connsiteY32" fmla="*/ 2263042 h 3249282"/>
              <a:gd name="connsiteX33" fmla="*/ 1407452 w 1957642"/>
              <a:gd name="connsiteY33" fmla="*/ 2485514 h 3249282"/>
              <a:gd name="connsiteX34" fmla="*/ 558453 w 1957642"/>
              <a:gd name="connsiteY34" fmla="*/ 2485514 h 3249282"/>
              <a:gd name="connsiteX35" fmla="*/ 491321 w 1957642"/>
              <a:gd name="connsiteY35" fmla="*/ 2418383 h 3249282"/>
              <a:gd name="connsiteX36" fmla="*/ 491321 w 1957642"/>
              <a:gd name="connsiteY36" fmla="*/ 2388750 h 3249282"/>
              <a:gd name="connsiteX37" fmla="*/ 558453 w 1957642"/>
              <a:gd name="connsiteY37" fmla="*/ 2321619 h 3249282"/>
              <a:gd name="connsiteX38" fmla="*/ 1407452 w 1957642"/>
              <a:gd name="connsiteY38" fmla="*/ 2321619 h 3249282"/>
              <a:gd name="connsiteX39" fmla="*/ 1474583 w 1957642"/>
              <a:gd name="connsiteY39" fmla="*/ 2388750 h 3249282"/>
              <a:gd name="connsiteX40" fmla="*/ 1474583 w 1957642"/>
              <a:gd name="connsiteY40" fmla="*/ 2418383 h 3249282"/>
              <a:gd name="connsiteX41" fmla="*/ 1407452 w 1957642"/>
              <a:gd name="connsiteY41" fmla="*/ 2485514 h 3249282"/>
              <a:gd name="connsiteX42" fmla="*/ 1374676 w 1957642"/>
              <a:gd name="connsiteY42" fmla="*/ 2707334 h 3249282"/>
              <a:gd name="connsiteX43" fmla="*/ 591228 w 1957642"/>
              <a:gd name="connsiteY43" fmla="*/ 2707334 h 3249282"/>
              <a:gd name="connsiteX44" fmla="*/ 524097 w 1957642"/>
              <a:gd name="connsiteY44" fmla="*/ 2640203 h 3249282"/>
              <a:gd name="connsiteX45" fmla="*/ 524097 w 1957642"/>
              <a:gd name="connsiteY45" fmla="*/ 2610570 h 3249282"/>
              <a:gd name="connsiteX46" fmla="*/ 591228 w 1957642"/>
              <a:gd name="connsiteY46" fmla="*/ 2543440 h 3249282"/>
              <a:gd name="connsiteX47" fmla="*/ 1374676 w 1957642"/>
              <a:gd name="connsiteY47" fmla="*/ 2543440 h 3249282"/>
              <a:gd name="connsiteX48" fmla="*/ 1441808 w 1957642"/>
              <a:gd name="connsiteY48" fmla="*/ 2610570 h 3249282"/>
              <a:gd name="connsiteX49" fmla="*/ 1441808 w 1957642"/>
              <a:gd name="connsiteY49" fmla="*/ 2640203 h 3249282"/>
              <a:gd name="connsiteX50" fmla="*/ 1374676 w 1957642"/>
              <a:gd name="connsiteY50" fmla="*/ 2707334 h 3249282"/>
              <a:gd name="connsiteX51" fmla="*/ 1341902 w 1957642"/>
              <a:gd name="connsiteY51" fmla="*/ 2929154 h 3249282"/>
              <a:gd name="connsiteX52" fmla="*/ 624004 w 1957642"/>
              <a:gd name="connsiteY52" fmla="*/ 2929154 h 3249282"/>
              <a:gd name="connsiteX53" fmla="*/ 556873 w 1957642"/>
              <a:gd name="connsiteY53" fmla="*/ 2862023 h 3249282"/>
              <a:gd name="connsiteX54" fmla="*/ 556873 w 1957642"/>
              <a:gd name="connsiteY54" fmla="*/ 2832390 h 3249282"/>
              <a:gd name="connsiteX55" fmla="*/ 624004 w 1957642"/>
              <a:gd name="connsiteY55" fmla="*/ 2765259 h 3249282"/>
              <a:gd name="connsiteX56" fmla="*/ 1341902 w 1957642"/>
              <a:gd name="connsiteY56" fmla="*/ 2765259 h 3249282"/>
              <a:gd name="connsiteX57" fmla="*/ 1409033 w 1957642"/>
              <a:gd name="connsiteY57" fmla="*/ 2832390 h 3249282"/>
              <a:gd name="connsiteX58" fmla="*/ 1409033 w 1957642"/>
              <a:gd name="connsiteY58" fmla="*/ 2862023 h 3249282"/>
              <a:gd name="connsiteX59" fmla="*/ 1341902 w 1957642"/>
              <a:gd name="connsiteY59" fmla="*/ 2929154 h 3249282"/>
              <a:gd name="connsiteX60" fmla="*/ 982953 w 1957642"/>
              <a:gd name="connsiteY60" fmla="*/ 3249282 h 3249282"/>
              <a:gd name="connsiteX61" fmla="*/ 622424 w 1957642"/>
              <a:gd name="connsiteY61" fmla="*/ 3118181 h 3249282"/>
              <a:gd name="connsiteX62" fmla="*/ 622424 w 1957642"/>
              <a:gd name="connsiteY62" fmla="*/ 2987080 h 3249282"/>
              <a:gd name="connsiteX63" fmla="*/ 1343482 w 1957642"/>
              <a:gd name="connsiteY63" fmla="*/ 2987080 h 3249282"/>
              <a:gd name="connsiteX64" fmla="*/ 1343482 w 1957642"/>
              <a:gd name="connsiteY64" fmla="*/ 3118181 h 3249282"/>
              <a:gd name="connsiteX65" fmla="*/ 982953 w 1957642"/>
              <a:gd name="connsiteY65" fmla="*/ 3249282 h 3249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957642" h="3249282">
                <a:moveTo>
                  <a:pt x="1047232" y="5654"/>
                </a:moveTo>
                <a:lnTo>
                  <a:pt x="1030640" y="5654"/>
                </a:lnTo>
                <a:lnTo>
                  <a:pt x="1048024" y="0"/>
                </a:lnTo>
                <a:close/>
                <a:moveTo>
                  <a:pt x="1160845" y="2127215"/>
                </a:moveTo>
                <a:lnTo>
                  <a:pt x="1196036" y="2120110"/>
                </a:lnTo>
                <a:lnTo>
                  <a:pt x="1237844" y="2120446"/>
                </a:lnTo>
                <a:cubicBezTo>
                  <a:pt x="1308896" y="2116324"/>
                  <a:pt x="1283850" y="2108399"/>
                  <a:pt x="1296213" y="2029106"/>
                </a:cubicBezTo>
                <a:cubicBezTo>
                  <a:pt x="1327247" y="1916021"/>
                  <a:pt x="1321193" y="1914210"/>
                  <a:pt x="1397562" y="1825853"/>
                </a:cubicBezTo>
                <a:cubicBezTo>
                  <a:pt x="1565052" y="1691460"/>
                  <a:pt x="1777778" y="1397289"/>
                  <a:pt x="1777778" y="1099228"/>
                </a:cubicBezTo>
                <a:cubicBezTo>
                  <a:pt x="1777778" y="658937"/>
                  <a:pt x="1421136" y="301944"/>
                  <a:pt x="980978" y="301427"/>
                </a:cubicBezTo>
                <a:lnTo>
                  <a:pt x="980978" y="301625"/>
                </a:lnTo>
                <a:lnTo>
                  <a:pt x="978823" y="301459"/>
                </a:lnTo>
                <a:lnTo>
                  <a:pt x="976666" y="301625"/>
                </a:lnTo>
                <a:lnTo>
                  <a:pt x="976666" y="301427"/>
                </a:lnTo>
                <a:cubicBezTo>
                  <a:pt x="536507" y="301944"/>
                  <a:pt x="179865" y="658937"/>
                  <a:pt x="179865" y="1099228"/>
                </a:cubicBezTo>
                <a:cubicBezTo>
                  <a:pt x="179865" y="1397289"/>
                  <a:pt x="392591" y="1691460"/>
                  <a:pt x="560081" y="1825853"/>
                </a:cubicBezTo>
                <a:cubicBezTo>
                  <a:pt x="636451" y="1914210"/>
                  <a:pt x="630396" y="1916021"/>
                  <a:pt x="661430" y="2029106"/>
                </a:cubicBezTo>
                <a:cubicBezTo>
                  <a:pt x="673794" y="2108399"/>
                  <a:pt x="648747" y="2116324"/>
                  <a:pt x="719799" y="2120446"/>
                </a:cubicBezTo>
                <a:lnTo>
                  <a:pt x="770760" y="2120037"/>
                </a:lnTo>
                <a:lnTo>
                  <a:pt x="806315" y="2127215"/>
                </a:lnTo>
                <a:close/>
                <a:moveTo>
                  <a:pt x="1319520" y="2263042"/>
                </a:moveTo>
                <a:lnTo>
                  <a:pt x="978823" y="2261822"/>
                </a:lnTo>
                <a:lnTo>
                  <a:pt x="638123" y="2263042"/>
                </a:lnTo>
                <a:cubicBezTo>
                  <a:pt x="577778" y="2263042"/>
                  <a:pt x="547241" y="2240386"/>
                  <a:pt x="513100" y="2169534"/>
                </a:cubicBezTo>
                <a:cubicBezTo>
                  <a:pt x="499969" y="2077754"/>
                  <a:pt x="526938" y="2040759"/>
                  <a:pt x="465828" y="1970355"/>
                </a:cubicBezTo>
                <a:cubicBezTo>
                  <a:pt x="260705" y="1805868"/>
                  <a:pt x="0" y="1445504"/>
                  <a:pt x="0" y="1080372"/>
                </a:cubicBezTo>
                <a:cubicBezTo>
                  <a:pt x="0" y="540796"/>
                  <a:pt x="437413" y="103385"/>
                  <a:pt x="976988" y="103385"/>
                </a:cubicBezTo>
                <a:lnTo>
                  <a:pt x="978823" y="103526"/>
                </a:lnTo>
                <a:lnTo>
                  <a:pt x="980656" y="103385"/>
                </a:lnTo>
                <a:cubicBezTo>
                  <a:pt x="1520231" y="103385"/>
                  <a:pt x="1957642" y="540796"/>
                  <a:pt x="1957642" y="1080372"/>
                </a:cubicBezTo>
                <a:cubicBezTo>
                  <a:pt x="1957642" y="1445504"/>
                  <a:pt x="1696938" y="1805868"/>
                  <a:pt x="1491816" y="1970355"/>
                </a:cubicBezTo>
                <a:cubicBezTo>
                  <a:pt x="1430706" y="2040759"/>
                  <a:pt x="1457674" y="2077754"/>
                  <a:pt x="1444543" y="2169534"/>
                </a:cubicBezTo>
                <a:cubicBezTo>
                  <a:pt x="1410403" y="2240386"/>
                  <a:pt x="1379867" y="2263042"/>
                  <a:pt x="1319520" y="2263042"/>
                </a:cubicBezTo>
                <a:close/>
                <a:moveTo>
                  <a:pt x="1407452" y="2485514"/>
                </a:moveTo>
                <a:lnTo>
                  <a:pt x="558453" y="2485514"/>
                </a:lnTo>
                <a:cubicBezTo>
                  <a:pt x="521377" y="2485514"/>
                  <a:pt x="491321" y="2455458"/>
                  <a:pt x="491321" y="2418383"/>
                </a:cubicBezTo>
                <a:lnTo>
                  <a:pt x="491321" y="2388750"/>
                </a:lnTo>
                <a:cubicBezTo>
                  <a:pt x="491321" y="2351675"/>
                  <a:pt x="521377" y="2321619"/>
                  <a:pt x="558453" y="2321619"/>
                </a:cubicBezTo>
                <a:lnTo>
                  <a:pt x="1407452" y="2321619"/>
                </a:lnTo>
                <a:cubicBezTo>
                  <a:pt x="1444528" y="2321619"/>
                  <a:pt x="1474583" y="2351675"/>
                  <a:pt x="1474583" y="2388750"/>
                </a:cubicBezTo>
                <a:lnTo>
                  <a:pt x="1474583" y="2418383"/>
                </a:lnTo>
                <a:cubicBezTo>
                  <a:pt x="1474583" y="2455458"/>
                  <a:pt x="1444528" y="2485514"/>
                  <a:pt x="1407452" y="2485514"/>
                </a:cubicBezTo>
                <a:close/>
                <a:moveTo>
                  <a:pt x="1374676" y="2707334"/>
                </a:moveTo>
                <a:lnTo>
                  <a:pt x="591228" y="2707334"/>
                </a:lnTo>
                <a:cubicBezTo>
                  <a:pt x="554153" y="2707334"/>
                  <a:pt x="524097" y="2677278"/>
                  <a:pt x="524097" y="2640203"/>
                </a:cubicBezTo>
                <a:lnTo>
                  <a:pt x="524097" y="2610570"/>
                </a:lnTo>
                <a:cubicBezTo>
                  <a:pt x="524097" y="2573495"/>
                  <a:pt x="554153" y="2543440"/>
                  <a:pt x="591228" y="2543440"/>
                </a:cubicBezTo>
                <a:lnTo>
                  <a:pt x="1374676" y="2543440"/>
                </a:lnTo>
                <a:cubicBezTo>
                  <a:pt x="1411752" y="2543440"/>
                  <a:pt x="1441808" y="2573495"/>
                  <a:pt x="1441808" y="2610570"/>
                </a:cubicBezTo>
                <a:lnTo>
                  <a:pt x="1441808" y="2640203"/>
                </a:lnTo>
                <a:cubicBezTo>
                  <a:pt x="1441808" y="2677278"/>
                  <a:pt x="1411752" y="2707334"/>
                  <a:pt x="1374676" y="2707334"/>
                </a:cubicBezTo>
                <a:close/>
                <a:moveTo>
                  <a:pt x="1341902" y="2929154"/>
                </a:moveTo>
                <a:lnTo>
                  <a:pt x="624004" y="2929154"/>
                </a:lnTo>
                <a:cubicBezTo>
                  <a:pt x="586929" y="2929154"/>
                  <a:pt x="556873" y="2899098"/>
                  <a:pt x="556873" y="2862023"/>
                </a:cubicBezTo>
                <a:lnTo>
                  <a:pt x="556873" y="2832390"/>
                </a:lnTo>
                <a:cubicBezTo>
                  <a:pt x="556873" y="2795315"/>
                  <a:pt x="586929" y="2765259"/>
                  <a:pt x="624004" y="2765259"/>
                </a:cubicBezTo>
                <a:lnTo>
                  <a:pt x="1341902" y="2765259"/>
                </a:lnTo>
                <a:cubicBezTo>
                  <a:pt x="1378978" y="2765259"/>
                  <a:pt x="1409033" y="2795315"/>
                  <a:pt x="1409033" y="2832390"/>
                </a:cubicBezTo>
                <a:lnTo>
                  <a:pt x="1409033" y="2862023"/>
                </a:lnTo>
                <a:cubicBezTo>
                  <a:pt x="1409033" y="2899098"/>
                  <a:pt x="1378978" y="2929154"/>
                  <a:pt x="1341902" y="2929154"/>
                </a:cubicBezTo>
                <a:close/>
                <a:moveTo>
                  <a:pt x="982953" y="3249282"/>
                </a:moveTo>
                <a:cubicBezTo>
                  <a:pt x="783838" y="3249282"/>
                  <a:pt x="622424" y="3190586"/>
                  <a:pt x="622424" y="3118181"/>
                </a:cubicBezTo>
                <a:lnTo>
                  <a:pt x="622424" y="2987080"/>
                </a:lnTo>
                <a:lnTo>
                  <a:pt x="1343482" y="2987080"/>
                </a:lnTo>
                <a:lnTo>
                  <a:pt x="1343482" y="3118181"/>
                </a:lnTo>
                <a:cubicBezTo>
                  <a:pt x="1343482" y="3190586"/>
                  <a:pt x="1182068" y="3249282"/>
                  <a:pt x="982953" y="3249282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/>
          </a:p>
        </p:txBody>
      </p:sp>
      <p:grpSp>
        <p:nvGrpSpPr>
          <p:cNvPr id="6" name="Group 2454"/>
          <p:cNvGrpSpPr/>
          <p:nvPr/>
        </p:nvGrpSpPr>
        <p:grpSpPr>
          <a:xfrm>
            <a:off x="618129" y="1569691"/>
            <a:ext cx="536575" cy="536575"/>
            <a:chOff x="4419600" y="5786438"/>
            <a:chExt cx="536575" cy="536575"/>
          </a:xfrm>
          <a:solidFill>
            <a:srgbClr val="000000"/>
          </a:solidFill>
        </p:grpSpPr>
        <p:sp>
          <p:nvSpPr>
            <p:cNvPr id="7" name="Freeform 1230"/>
            <p:cNvSpPr>
              <a:spLocks noEditPoints="1"/>
            </p:cNvSpPr>
            <p:nvPr/>
          </p:nvSpPr>
          <p:spPr bwMode="auto">
            <a:xfrm>
              <a:off x="4419600" y="5786438"/>
              <a:ext cx="536575" cy="536575"/>
            </a:xfrm>
            <a:custGeom>
              <a:avLst/>
              <a:gdLst>
                <a:gd name="T0" fmla="*/ 2873 w 3380"/>
                <a:gd name="T1" fmla="*/ 3097 h 3380"/>
                <a:gd name="T2" fmla="*/ 2745 w 3380"/>
                <a:gd name="T3" fmla="*/ 2873 h 3380"/>
                <a:gd name="T4" fmla="*/ 3155 w 3380"/>
                <a:gd name="T5" fmla="*/ 2591 h 3380"/>
                <a:gd name="T6" fmla="*/ 3267 w 3380"/>
                <a:gd name="T7" fmla="*/ 958 h 3380"/>
                <a:gd name="T8" fmla="*/ 113 w 3380"/>
                <a:gd name="T9" fmla="*/ 958 h 3380"/>
                <a:gd name="T10" fmla="*/ 2591 w 3380"/>
                <a:gd name="T11" fmla="*/ 2591 h 3380"/>
                <a:gd name="T12" fmla="*/ 113 w 3380"/>
                <a:gd name="T13" fmla="*/ 958 h 3380"/>
                <a:gd name="T14" fmla="*/ 2704 w 3380"/>
                <a:gd name="T15" fmla="*/ 2760 h 3380"/>
                <a:gd name="T16" fmla="*/ 3042 w 3380"/>
                <a:gd name="T17" fmla="*/ 732 h 3380"/>
                <a:gd name="T18" fmla="*/ 2704 w 3380"/>
                <a:gd name="T19" fmla="*/ 507 h 3380"/>
                <a:gd name="T20" fmla="*/ 3042 w 3380"/>
                <a:gd name="T21" fmla="*/ 620 h 3380"/>
                <a:gd name="T22" fmla="*/ 2704 w 3380"/>
                <a:gd name="T23" fmla="*/ 507 h 3380"/>
                <a:gd name="T24" fmla="*/ 2742 w 3380"/>
                <a:gd name="T25" fmla="*/ 116 h 3380"/>
                <a:gd name="T26" fmla="*/ 2714 w 3380"/>
                <a:gd name="T27" fmla="*/ 135 h 3380"/>
                <a:gd name="T28" fmla="*/ 2704 w 3380"/>
                <a:gd name="T29" fmla="*/ 168 h 3380"/>
                <a:gd name="T30" fmla="*/ 3042 w 3380"/>
                <a:gd name="T31" fmla="*/ 394 h 3380"/>
                <a:gd name="T32" fmla="*/ 3039 w 3380"/>
                <a:gd name="T33" fmla="*/ 151 h 3380"/>
                <a:gd name="T34" fmla="*/ 3019 w 3380"/>
                <a:gd name="T35" fmla="*/ 124 h 3380"/>
                <a:gd name="T36" fmla="*/ 2987 w 3380"/>
                <a:gd name="T37" fmla="*/ 113 h 3380"/>
                <a:gd name="T38" fmla="*/ 2759 w 3380"/>
                <a:gd name="T39" fmla="*/ 0 h 3380"/>
                <a:gd name="T40" fmla="*/ 3016 w 3380"/>
                <a:gd name="T41" fmla="*/ 3 h 3380"/>
                <a:gd name="T42" fmla="*/ 3072 w 3380"/>
                <a:gd name="T43" fmla="*/ 23 h 3380"/>
                <a:gd name="T44" fmla="*/ 3115 w 3380"/>
                <a:gd name="T45" fmla="*/ 59 h 3380"/>
                <a:gd name="T46" fmla="*/ 3144 w 3380"/>
                <a:gd name="T47" fmla="*/ 110 h 3380"/>
                <a:gd name="T48" fmla="*/ 3155 w 3380"/>
                <a:gd name="T49" fmla="*/ 168 h 3380"/>
                <a:gd name="T50" fmla="*/ 3380 w 3380"/>
                <a:gd name="T51" fmla="*/ 845 h 3380"/>
                <a:gd name="T52" fmla="*/ 3155 w 3380"/>
                <a:gd name="T53" fmla="*/ 2704 h 3380"/>
                <a:gd name="T54" fmla="*/ 2929 w 3380"/>
                <a:gd name="T55" fmla="*/ 3226 h 3380"/>
                <a:gd name="T56" fmla="*/ 2926 w 3380"/>
                <a:gd name="T57" fmla="*/ 3341 h 3380"/>
                <a:gd name="T58" fmla="*/ 2907 w 3380"/>
                <a:gd name="T59" fmla="*/ 3369 h 3380"/>
                <a:gd name="T60" fmla="*/ 2873 w 3380"/>
                <a:gd name="T61" fmla="*/ 3380 h 3380"/>
                <a:gd name="T62" fmla="*/ 2840 w 3380"/>
                <a:gd name="T63" fmla="*/ 3369 h 3380"/>
                <a:gd name="T64" fmla="*/ 2820 w 3380"/>
                <a:gd name="T65" fmla="*/ 3341 h 3380"/>
                <a:gd name="T66" fmla="*/ 2817 w 3380"/>
                <a:gd name="T67" fmla="*/ 3226 h 3380"/>
                <a:gd name="T68" fmla="*/ 2591 w 3380"/>
                <a:gd name="T69" fmla="*/ 2704 h 3380"/>
                <a:gd name="T70" fmla="*/ 0 w 3380"/>
                <a:gd name="T71" fmla="*/ 845 h 3380"/>
                <a:gd name="T72" fmla="*/ 2591 w 3380"/>
                <a:gd name="T73" fmla="*/ 168 h 3380"/>
                <a:gd name="T74" fmla="*/ 2602 w 3380"/>
                <a:gd name="T75" fmla="*/ 110 h 3380"/>
                <a:gd name="T76" fmla="*/ 2631 w 3380"/>
                <a:gd name="T77" fmla="*/ 59 h 3380"/>
                <a:gd name="T78" fmla="*/ 2674 w 3380"/>
                <a:gd name="T79" fmla="*/ 23 h 3380"/>
                <a:gd name="T80" fmla="*/ 2730 w 3380"/>
                <a:gd name="T81" fmla="*/ 3 h 3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80" h="3380">
                  <a:moveTo>
                    <a:pt x="2745" y="2873"/>
                  </a:moveTo>
                  <a:lnTo>
                    <a:pt x="2873" y="3097"/>
                  </a:lnTo>
                  <a:lnTo>
                    <a:pt x="3001" y="2873"/>
                  </a:lnTo>
                  <a:lnTo>
                    <a:pt x="2745" y="2873"/>
                  </a:lnTo>
                  <a:close/>
                  <a:moveTo>
                    <a:pt x="3155" y="958"/>
                  </a:moveTo>
                  <a:lnTo>
                    <a:pt x="3155" y="2591"/>
                  </a:lnTo>
                  <a:lnTo>
                    <a:pt x="3267" y="2591"/>
                  </a:lnTo>
                  <a:lnTo>
                    <a:pt x="3267" y="958"/>
                  </a:lnTo>
                  <a:lnTo>
                    <a:pt x="3155" y="958"/>
                  </a:lnTo>
                  <a:close/>
                  <a:moveTo>
                    <a:pt x="113" y="958"/>
                  </a:moveTo>
                  <a:lnTo>
                    <a:pt x="113" y="2591"/>
                  </a:lnTo>
                  <a:lnTo>
                    <a:pt x="2591" y="2591"/>
                  </a:lnTo>
                  <a:lnTo>
                    <a:pt x="2591" y="958"/>
                  </a:lnTo>
                  <a:lnTo>
                    <a:pt x="113" y="958"/>
                  </a:lnTo>
                  <a:close/>
                  <a:moveTo>
                    <a:pt x="2704" y="732"/>
                  </a:moveTo>
                  <a:lnTo>
                    <a:pt x="2704" y="2760"/>
                  </a:lnTo>
                  <a:lnTo>
                    <a:pt x="3042" y="2760"/>
                  </a:lnTo>
                  <a:lnTo>
                    <a:pt x="3042" y="732"/>
                  </a:lnTo>
                  <a:lnTo>
                    <a:pt x="2704" y="732"/>
                  </a:lnTo>
                  <a:close/>
                  <a:moveTo>
                    <a:pt x="2704" y="507"/>
                  </a:moveTo>
                  <a:lnTo>
                    <a:pt x="2704" y="620"/>
                  </a:lnTo>
                  <a:lnTo>
                    <a:pt x="3042" y="620"/>
                  </a:lnTo>
                  <a:lnTo>
                    <a:pt x="3042" y="507"/>
                  </a:lnTo>
                  <a:lnTo>
                    <a:pt x="2704" y="507"/>
                  </a:lnTo>
                  <a:close/>
                  <a:moveTo>
                    <a:pt x="2759" y="113"/>
                  </a:moveTo>
                  <a:lnTo>
                    <a:pt x="2742" y="116"/>
                  </a:lnTo>
                  <a:lnTo>
                    <a:pt x="2727" y="124"/>
                  </a:lnTo>
                  <a:lnTo>
                    <a:pt x="2714" y="135"/>
                  </a:lnTo>
                  <a:lnTo>
                    <a:pt x="2707" y="151"/>
                  </a:lnTo>
                  <a:lnTo>
                    <a:pt x="2704" y="168"/>
                  </a:lnTo>
                  <a:lnTo>
                    <a:pt x="2704" y="394"/>
                  </a:lnTo>
                  <a:lnTo>
                    <a:pt x="3042" y="394"/>
                  </a:lnTo>
                  <a:lnTo>
                    <a:pt x="3042" y="168"/>
                  </a:lnTo>
                  <a:lnTo>
                    <a:pt x="3039" y="151"/>
                  </a:lnTo>
                  <a:lnTo>
                    <a:pt x="3032" y="135"/>
                  </a:lnTo>
                  <a:lnTo>
                    <a:pt x="3019" y="124"/>
                  </a:lnTo>
                  <a:lnTo>
                    <a:pt x="3004" y="116"/>
                  </a:lnTo>
                  <a:lnTo>
                    <a:pt x="2987" y="113"/>
                  </a:lnTo>
                  <a:lnTo>
                    <a:pt x="2759" y="113"/>
                  </a:lnTo>
                  <a:close/>
                  <a:moveTo>
                    <a:pt x="2759" y="0"/>
                  </a:moveTo>
                  <a:lnTo>
                    <a:pt x="2987" y="0"/>
                  </a:lnTo>
                  <a:lnTo>
                    <a:pt x="3016" y="3"/>
                  </a:lnTo>
                  <a:lnTo>
                    <a:pt x="3045" y="10"/>
                  </a:lnTo>
                  <a:lnTo>
                    <a:pt x="3072" y="23"/>
                  </a:lnTo>
                  <a:lnTo>
                    <a:pt x="3095" y="40"/>
                  </a:lnTo>
                  <a:lnTo>
                    <a:pt x="3115" y="59"/>
                  </a:lnTo>
                  <a:lnTo>
                    <a:pt x="3132" y="83"/>
                  </a:lnTo>
                  <a:lnTo>
                    <a:pt x="3144" y="110"/>
                  </a:lnTo>
                  <a:lnTo>
                    <a:pt x="3152" y="138"/>
                  </a:lnTo>
                  <a:lnTo>
                    <a:pt x="3155" y="168"/>
                  </a:lnTo>
                  <a:lnTo>
                    <a:pt x="3155" y="845"/>
                  </a:lnTo>
                  <a:lnTo>
                    <a:pt x="3380" y="845"/>
                  </a:lnTo>
                  <a:lnTo>
                    <a:pt x="3380" y="2704"/>
                  </a:lnTo>
                  <a:lnTo>
                    <a:pt x="3155" y="2704"/>
                  </a:lnTo>
                  <a:lnTo>
                    <a:pt x="3155" y="2832"/>
                  </a:lnTo>
                  <a:lnTo>
                    <a:pt x="2929" y="3226"/>
                  </a:lnTo>
                  <a:lnTo>
                    <a:pt x="2929" y="3324"/>
                  </a:lnTo>
                  <a:lnTo>
                    <a:pt x="2926" y="3341"/>
                  </a:lnTo>
                  <a:lnTo>
                    <a:pt x="2918" y="3356"/>
                  </a:lnTo>
                  <a:lnTo>
                    <a:pt x="2907" y="3369"/>
                  </a:lnTo>
                  <a:lnTo>
                    <a:pt x="2890" y="3377"/>
                  </a:lnTo>
                  <a:lnTo>
                    <a:pt x="2873" y="3380"/>
                  </a:lnTo>
                  <a:lnTo>
                    <a:pt x="2856" y="3377"/>
                  </a:lnTo>
                  <a:lnTo>
                    <a:pt x="2840" y="3369"/>
                  </a:lnTo>
                  <a:lnTo>
                    <a:pt x="2828" y="3356"/>
                  </a:lnTo>
                  <a:lnTo>
                    <a:pt x="2820" y="3341"/>
                  </a:lnTo>
                  <a:lnTo>
                    <a:pt x="2817" y="3324"/>
                  </a:lnTo>
                  <a:lnTo>
                    <a:pt x="2817" y="3226"/>
                  </a:lnTo>
                  <a:lnTo>
                    <a:pt x="2591" y="2832"/>
                  </a:lnTo>
                  <a:lnTo>
                    <a:pt x="2591" y="2704"/>
                  </a:lnTo>
                  <a:lnTo>
                    <a:pt x="0" y="2704"/>
                  </a:lnTo>
                  <a:lnTo>
                    <a:pt x="0" y="845"/>
                  </a:lnTo>
                  <a:lnTo>
                    <a:pt x="2591" y="845"/>
                  </a:lnTo>
                  <a:lnTo>
                    <a:pt x="2591" y="168"/>
                  </a:lnTo>
                  <a:lnTo>
                    <a:pt x="2594" y="138"/>
                  </a:lnTo>
                  <a:lnTo>
                    <a:pt x="2602" y="110"/>
                  </a:lnTo>
                  <a:lnTo>
                    <a:pt x="2614" y="83"/>
                  </a:lnTo>
                  <a:lnTo>
                    <a:pt x="2631" y="59"/>
                  </a:lnTo>
                  <a:lnTo>
                    <a:pt x="2651" y="40"/>
                  </a:lnTo>
                  <a:lnTo>
                    <a:pt x="2674" y="23"/>
                  </a:lnTo>
                  <a:lnTo>
                    <a:pt x="2701" y="10"/>
                  </a:lnTo>
                  <a:lnTo>
                    <a:pt x="2730" y="3"/>
                  </a:lnTo>
                  <a:lnTo>
                    <a:pt x="27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" name="Freeform 1231"/>
            <p:cNvSpPr>
              <a:spLocks/>
            </p:cNvSpPr>
            <p:nvPr/>
          </p:nvSpPr>
          <p:spPr bwMode="auto">
            <a:xfrm>
              <a:off x="4732338" y="6018213"/>
              <a:ext cx="44450" cy="19050"/>
            </a:xfrm>
            <a:custGeom>
              <a:avLst/>
              <a:gdLst>
                <a:gd name="T0" fmla="*/ 56 w 281"/>
                <a:gd name="T1" fmla="*/ 0 h 112"/>
                <a:gd name="T2" fmla="*/ 225 w 281"/>
                <a:gd name="T3" fmla="*/ 0 h 112"/>
                <a:gd name="T4" fmla="*/ 242 w 281"/>
                <a:gd name="T5" fmla="*/ 3 h 112"/>
                <a:gd name="T6" fmla="*/ 258 w 281"/>
                <a:gd name="T7" fmla="*/ 11 h 112"/>
                <a:gd name="T8" fmla="*/ 270 w 281"/>
                <a:gd name="T9" fmla="*/ 23 h 112"/>
                <a:gd name="T10" fmla="*/ 278 w 281"/>
                <a:gd name="T11" fmla="*/ 39 h 112"/>
                <a:gd name="T12" fmla="*/ 281 w 281"/>
                <a:gd name="T13" fmla="*/ 56 h 112"/>
                <a:gd name="T14" fmla="*/ 278 w 281"/>
                <a:gd name="T15" fmla="*/ 73 h 112"/>
                <a:gd name="T16" fmla="*/ 270 w 281"/>
                <a:gd name="T17" fmla="*/ 89 h 112"/>
                <a:gd name="T18" fmla="*/ 258 w 281"/>
                <a:gd name="T19" fmla="*/ 101 h 112"/>
                <a:gd name="T20" fmla="*/ 242 w 281"/>
                <a:gd name="T21" fmla="*/ 109 h 112"/>
                <a:gd name="T22" fmla="*/ 225 w 281"/>
                <a:gd name="T23" fmla="*/ 112 h 112"/>
                <a:gd name="T24" fmla="*/ 56 w 281"/>
                <a:gd name="T25" fmla="*/ 112 h 112"/>
                <a:gd name="T26" fmla="*/ 39 w 281"/>
                <a:gd name="T27" fmla="*/ 109 h 112"/>
                <a:gd name="T28" fmla="*/ 23 w 281"/>
                <a:gd name="T29" fmla="*/ 101 h 112"/>
                <a:gd name="T30" fmla="*/ 11 w 281"/>
                <a:gd name="T31" fmla="*/ 89 h 112"/>
                <a:gd name="T32" fmla="*/ 3 w 281"/>
                <a:gd name="T33" fmla="*/ 73 h 112"/>
                <a:gd name="T34" fmla="*/ 0 w 281"/>
                <a:gd name="T35" fmla="*/ 56 h 112"/>
                <a:gd name="T36" fmla="*/ 3 w 281"/>
                <a:gd name="T37" fmla="*/ 39 h 112"/>
                <a:gd name="T38" fmla="*/ 11 w 281"/>
                <a:gd name="T39" fmla="*/ 23 h 112"/>
                <a:gd name="T40" fmla="*/ 23 w 281"/>
                <a:gd name="T41" fmla="*/ 11 h 112"/>
                <a:gd name="T42" fmla="*/ 39 w 281"/>
                <a:gd name="T43" fmla="*/ 3 h 112"/>
                <a:gd name="T44" fmla="*/ 56 w 281"/>
                <a:gd name="T4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1" h="112">
                  <a:moveTo>
                    <a:pt x="56" y="0"/>
                  </a:moveTo>
                  <a:lnTo>
                    <a:pt x="225" y="0"/>
                  </a:lnTo>
                  <a:lnTo>
                    <a:pt x="242" y="3"/>
                  </a:lnTo>
                  <a:lnTo>
                    <a:pt x="258" y="11"/>
                  </a:lnTo>
                  <a:lnTo>
                    <a:pt x="270" y="23"/>
                  </a:lnTo>
                  <a:lnTo>
                    <a:pt x="278" y="39"/>
                  </a:lnTo>
                  <a:lnTo>
                    <a:pt x="281" y="56"/>
                  </a:lnTo>
                  <a:lnTo>
                    <a:pt x="278" y="73"/>
                  </a:lnTo>
                  <a:lnTo>
                    <a:pt x="270" y="89"/>
                  </a:lnTo>
                  <a:lnTo>
                    <a:pt x="258" y="101"/>
                  </a:lnTo>
                  <a:lnTo>
                    <a:pt x="242" y="109"/>
                  </a:lnTo>
                  <a:lnTo>
                    <a:pt x="225" y="112"/>
                  </a:lnTo>
                  <a:lnTo>
                    <a:pt x="56" y="112"/>
                  </a:lnTo>
                  <a:lnTo>
                    <a:pt x="39" y="109"/>
                  </a:lnTo>
                  <a:lnTo>
                    <a:pt x="23" y="101"/>
                  </a:lnTo>
                  <a:lnTo>
                    <a:pt x="11" y="89"/>
                  </a:lnTo>
                  <a:lnTo>
                    <a:pt x="3" y="73"/>
                  </a:lnTo>
                  <a:lnTo>
                    <a:pt x="0" y="56"/>
                  </a:lnTo>
                  <a:lnTo>
                    <a:pt x="3" y="39"/>
                  </a:lnTo>
                  <a:lnTo>
                    <a:pt x="11" y="23"/>
                  </a:lnTo>
                  <a:lnTo>
                    <a:pt x="23" y="11"/>
                  </a:lnTo>
                  <a:lnTo>
                    <a:pt x="39" y="3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" name="Freeform 1232"/>
            <p:cNvSpPr>
              <a:spLocks/>
            </p:cNvSpPr>
            <p:nvPr/>
          </p:nvSpPr>
          <p:spPr bwMode="auto">
            <a:xfrm>
              <a:off x="4598988" y="5983288"/>
              <a:ext cx="44450" cy="17463"/>
            </a:xfrm>
            <a:custGeom>
              <a:avLst/>
              <a:gdLst>
                <a:gd name="T0" fmla="*/ 56 w 281"/>
                <a:gd name="T1" fmla="*/ 0 h 113"/>
                <a:gd name="T2" fmla="*/ 225 w 281"/>
                <a:gd name="T3" fmla="*/ 0 h 113"/>
                <a:gd name="T4" fmla="*/ 242 w 281"/>
                <a:gd name="T5" fmla="*/ 3 h 113"/>
                <a:gd name="T6" fmla="*/ 258 w 281"/>
                <a:gd name="T7" fmla="*/ 12 h 113"/>
                <a:gd name="T8" fmla="*/ 270 w 281"/>
                <a:gd name="T9" fmla="*/ 24 h 113"/>
                <a:gd name="T10" fmla="*/ 278 w 281"/>
                <a:gd name="T11" fmla="*/ 39 h 113"/>
                <a:gd name="T12" fmla="*/ 281 w 281"/>
                <a:gd name="T13" fmla="*/ 57 h 113"/>
                <a:gd name="T14" fmla="*/ 278 w 281"/>
                <a:gd name="T15" fmla="*/ 74 h 113"/>
                <a:gd name="T16" fmla="*/ 270 w 281"/>
                <a:gd name="T17" fmla="*/ 89 h 113"/>
                <a:gd name="T18" fmla="*/ 258 w 281"/>
                <a:gd name="T19" fmla="*/ 102 h 113"/>
                <a:gd name="T20" fmla="*/ 242 w 281"/>
                <a:gd name="T21" fmla="*/ 110 h 113"/>
                <a:gd name="T22" fmla="*/ 225 w 281"/>
                <a:gd name="T23" fmla="*/ 113 h 113"/>
                <a:gd name="T24" fmla="*/ 56 w 281"/>
                <a:gd name="T25" fmla="*/ 113 h 113"/>
                <a:gd name="T26" fmla="*/ 39 w 281"/>
                <a:gd name="T27" fmla="*/ 110 h 113"/>
                <a:gd name="T28" fmla="*/ 23 w 281"/>
                <a:gd name="T29" fmla="*/ 102 h 113"/>
                <a:gd name="T30" fmla="*/ 11 w 281"/>
                <a:gd name="T31" fmla="*/ 89 h 113"/>
                <a:gd name="T32" fmla="*/ 3 w 281"/>
                <a:gd name="T33" fmla="*/ 74 h 113"/>
                <a:gd name="T34" fmla="*/ 0 w 281"/>
                <a:gd name="T35" fmla="*/ 57 h 113"/>
                <a:gd name="T36" fmla="*/ 3 w 281"/>
                <a:gd name="T37" fmla="*/ 39 h 113"/>
                <a:gd name="T38" fmla="*/ 11 w 281"/>
                <a:gd name="T39" fmla="*/ 24 h 113"/>
                <a:gd name="T40" fmla="*/ 23 w 281"/>
                <a:gd name="T41" fmla="*/ 12 h 113"/>
                <a:gd name="T42" fmla="*/ 39 w 281"/>
                <a:gd name="T43" fmla="*/ 3 h 113"/>
                <a:gd name="T44" fmla="*/ 56 w 281"/>
                <a:gd name="T4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1" h="113">
                  <a:moveTo>
                    <a:pt x="56" y="0"/>
                  </a:moveTo>
                  <a:lnTo>
                    <a:pt x="225" y="0"/>
                  </a:lnTo>
                  <a:lnTo>
                    <a:pt x="242" y="3"/>
                  </a:lnTo>
                  <a:lnTo>
                    <a:pt x="258" y="12"/>
                  </a:lnTo>
                  <a:lnTo>
                    <a:pt x="270" y="24"/>
                  </a:lnTo>
                  <a:lnTo>
                    <a:pt x="278" y="39"/>
                  </a:lnTo>
                  <a:lnTo>
                    <a:pt x="281" y="57"/>
                  </a:lnTo>
                  <a:lnTo>
                    <a:pt x="278" y="74"/>
                  </a:lnTo>
                  <a:lnTo>
                    <a:pt x="270" y="89"/>
                  </a:lnTo>
                  <a:lnTo>
                    <a:pt x="258" y="102"/>
                  </a:lnTo>
                  <a:lnTo>
                    <a:pt x="242" y="110"/>
                  </a:lnTo>
                  <a:lnTo>
                    <a:pt x="225" y="113"/>
                  </a:lnTo>
                  <a:lnTo>
                    <a:pt x="56" y="113"/>
                  </a:lnTo>
                  <a:lnTo>
                    <a:pt x="39" y="110"/>
                  </a:lnTo>
                  <a:lnTo>
                    <a:pt x="23" y="102"/>
                  </a:lnTo>
                  <a:lnTo>
                    <a:pt x="11" y="89"/>
                  </a:lnTo>
                  <a:lnTo>
                    <a:pt x="3" y="74"/>
                  </a:lnTo>
                  <a:lnTo>
                    <a:pt x="0" y="57"/>
                  </a:lnTo>
                  <a:lnTo>
                    <a:pt x="3" y="39"/>
                  </a:lnTo>
                  <a:lnTo>
                    <a:pt x="11" y="24"/>
                  </a:lnTo>
                  <a:lnTo>
                    <a:pt x="23" y="12"/>
                  </a:lnTo>
                  <a:lnTo>
                    <a:pt x="39" y="3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" name="Freeform 1233"/>
            <p:cNvSpPr>
              <a:spLocks/>
            </p:cNvSpPr>
            <p:nvPr/>
          </p:nvSpPr>
          <p:spPr bwMode="auto">
            <a:xfrm>
              <a:off x="4697413" y="5983288"/>
              <a:ext cx="79375" cy="17463"/>
            </a:xfrm>
            <a:custGeom>
              <a:avLst/>
              <a:gdLst>
                <a:gd name="T0" fmla="*/ 57 w 507"/>
                <a:gd name="T1" fmla="*/ 0 h 113"/>
                <a:gd name="T2" fmla="*/ 451 w 507"/>
                <a:gd name="T3" fmla="*/ 0 h 113"/>
                <a:gd name="T4" fmla="*/ 468 w 507"/>
                <a:gd name="T5" fmla="*/ 3 h 113"/>
                <a:gd name="T6" fmla="*/ 484 w 507"/>
                <a:gd name="T7" fmla="*/ 12 h 113"/>
                <a:gd name="T8" fmla="*/ 496 w 507"/>
                <a:gd name="T9" fmla="*/ 24 h 113"/>
                <a:gd name="T10" fmla="*/ 504 w 507"/>
                <a:gd name="T11" fmla="*/ 39 h 113"/>
                <a:gd name="T12" fmla="*/ 507 w 507"/>
                <a:gd name="T13" fmla="*/ 57 h 113"/>
                <a:gd name="T14" fmla="*/ 504 w 507"/>
                <a:gd name="T15" fmla="*/ 74 h 113"/>
                <a:gd name="T16" fmla="*/ 496 w 507"/>
                <a:gd name="T17" fmla="*/ 89 h 113"/>
                <a:gd name="T18" fmla="*/ 484 w 507"/>
                <a:gd name="T19" fmla="*/ 102 h 113"/>
                <a:gd name="T20" fmla="*/ 468 w 507"/>
                <a:gd name="T21" fmla="*/ 110 h 113"/>
                <a:gd name="T22" fmla="*/ 451 w 507"/>
                <a:gd name="T23" fmla="*/ 113 h 113"/>
                <a:gd name="T24" fmla="*/ 57 w 507"/>
                <a:gd name="T25" fmla="*/ 113 h 113"/>
                <a:gd name="T26" fmla="*/ 39 w 507"/>
                <a:gd name="T27" fmla="*/ 110 h 113"/>
                <a:gd name="T28" fmla="*/ 24 w 507"/>
                <a:gd name="T29" fmla="*/ 102 h 113"/>
                <a:gd name="T30" fmla="*/ 12 w 507"/>
                <a:gd name="T31" fmla="*/ 89 h 113"/>
                <a:gd name="T32" fmla="*/ 3 w 507"/>
                <a:gd name="T33" fmla="*/ 74 h 113"/>
                <a:gd name="T34" fmla="*/ 0 w 507"/>
                <a:gd name="T35" fmla="*/ 57 h 113"/>
                <a:gd name="T36" fmla="*/ 3 w 507"/>
                <a:gd name="T37" fmla="*/ 39 h 113"/>
                <a:gd name="T38" fmla="*/ 12 w 507"/>
                <a:gd name="T39" fmla="*/ 24 h 113"/>
                <a:gd name="T40" fmla="*/ 24 w 507"/>
                <a:gd name="T41" fmla="*/ 12 h 113"/>
                <a:gd name="T42" fmla="*/ 39 w 507"/>
                <a:gd name="T43" fmla="*/ 3 h 113"/>
                <a:gd name="T44" fmla="*/ 57 w 507"/>
                <a:gd name="T4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07" h="113">
                  <a:moveTo>
                    <a:pt x="57" y="0"/>
                  </a:moveTo>
                  <a:lnTo>
                    <a:pt x="451" y="0"/>
                  </a:lnTo>
                  <a:lnTo>
                    <a:pt x="468" y="3"/>
                  </a:lnTo>
                  <a:lnTo>
                    <a:pt x="484" y="12"/>
                  </a:lnTo>
                  <a:lnTo>
                    <a:pt x="496" y="24"/>
                  </a:lnTo>
                  <a:lnTo>
                    <a:pt x="504" y="39"/>
                  </a:lnTo>
                  <a:lnTo>
                    <a:pt x="507" y="57"/>
                  </a:lnTo>
                  <a:lnTo>
                    <a:pt x="504" y="74"/>
                  </a:lnTo>
                  <a:lnTo>
                    <a:pt x="496" y="89"/>
                  </a:lnTo>
                  <a:lnTo>
                    <a:pt x="484" y="102"/>
                  </a:lnTo>
                  <a:lnTo>
                    <a:pt x="468" y="110"/>
                  </a:lnTo>
                  <a:lnTo>
                    <a:pt x="451" y="113"/>
                  </a:lnTo>
                  <a:lnTo>
                    <a:pt x="57" y="113"/>
                  </a:lnTo>
                  <a:lnTo>
                    <a:pt x="39" y="110"/>
                  </a:lnTo>
                  <a:lnTo>
                    <a:pt x="24" y="102"/>
                  </a:lnTo>
                  <a:lnTo>
                    <a:pt x="12" y="89"/>
                  </a:lnTo>
                  <a:lnTo>
                    <a:pt x="3" y="74"/>
                  </a:lnTo>
                  <a:lnTo>
                    <a:pt x="0" y="57"/>
                  </a:lnTo>
                  <a:lnTo>
                    <a:pt x="3" y="39"/>
                  </a:lnTo>
                  <a:lnTo>
                    <a:pt x="12" y="24"/>
                  </a:lnTo>
                  <a:lnTo>
                    <a:pt x="24" y="12"/>
                  </a:lnTo>
                  <a:lnTo>
                    <a:pt x="39" y="3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" name="Freeform 1234"/>
            <p:cNvSpPr>
              <a:spLocks/>
            </p:cNvSpPr>
            <p:nvPr/>
          </p:nvSpPr>
          <p:spPr bwMode="auto">
            <a:xfrm>
              <a:off x="4660900" y="5983288"/>
              <a:ext cx="17463" cy="17463"/>
            </a:xfrm>
            <a:custGeom>
              <a:avLst/>
              <a:gdLst>
                <a:gd name="T0" fmla="*/ 56 w 113"/>
                <a:gd name="T1" fmla="*/ 0 h 112"/>
                <a:gd name="T2" fmla="*/ 71 w 113"/>
                <a:gd name="T3" fmla="*/ 1 h 112"/>
                <a:gd name="T4" fmla="*/ 84 w 113"/>
                <a:gd name="T5" fmla="*/ 7 h 112"/>
                <a:gd name="T6" fmla="*/ 96 w 113"/>
                <a:gd name="T7" fmla="*/ 16 h 112"/>
                <a:gd name="T8" fmla="*/ 105 w 113"/>
                <a:gd name="T9" fmla="*/ 28 h 112"/>
                <a:gd name="T10" fmla="*/ 111 w 113"/>
                <a:gd name="T11" fmla="*/ 41 h 112"/>
                <a:gd name="T12" fmla="*/ 113 w 113"/>
                <a:gd name="T13" fmla="*/ 56 h 112"/>
                <a:gd name="T14" fmla="*/ 111 w 113"/>
                <a:gd name="T15" fmla="*/ 70 h 112"/>
                <a:gd name="T16" fmla="*/ 105 w 113"/>
                <a:gd name="T17" fmla="*/ 83 h 112"/>
                <a:gd name="T18" fmla="*/ 96 w 113"/>
                <a:gd name="T19" fmla="*/ 96 h 112"/>
                <a:gd name="T20" fmla="*/ 84 w 113"/>
                <a:gd name="T21" fmla="*/ 105 h 112"/>
                <a:gd name="T22" fmla="*/ 71 w 113"/>
                <a:gd name="T23" fmla="*/ 110 h 112"/>
                <a:gd name="T24" fmla="*/ 56 w 113"/>
                <a:gd name="T25" fmla="*/ 112 h 112"/>
                <a:gd name="T26" fmla="*/ 42 w 113"/>
                <a:gd name="T27" fmla="*/ 110 h 112"/>
                <a:gd name="T28" fmla="*/ 28 w 113"/>
                <a:gd name="T29" fmla="*/ 105 h 112"/>
                <a:gd name="T30" fmla="*/ 16 w 113"/>
                <a:gd name="T31" fmla="*/ 96 h 112"/>
                <a:gd name="T32" fmla="*/ 7 w 113"/>
                <a:gd name="T33" fmla="*/ 83 h 112"/>
                <a:gd name="T34" fmla="*/ 2 w 113"/>
                <a:gd name="T35" fmla="*/ 70 h 112"/>
                <a:gd name="T36" fmla="*/ 0 w 113"/>
                <a:gd name="T37" fmla="*/ 56 h 112"/>
                <a:gd name="T38" fmla="*/ 2 w 113"/>
                <a:gd name="T39" fmla="*/ 41 h 112"/>
                <a:gd name="T40" fmla="*/ 7 w 113"/>
                <a:gd name="T41" fmla="*/ 28 h 112"/>
                <a:gd name="T42" fmla="*/ 16 w 113"/>
                <a:gd name="T43" fmla="*/ 16 h 112"/>
                <a:gd name="T44" fmla="*/ 28 w 113"/>
                <a:gd name="T45" fmla="*/ 7 h 112"/>
                <a:gd name="T46" fmla="*/ 42 w 113"/>
                <a:gd name="T47" fmla="*/ 1 h 112"/>
                <a:gd name="T48" fmla="*/ 56 w 113"/>
                <a:gd name="T4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3" h="112">
                  <a:moveTo>
                    <a:pt x="56" y="0"/>
                  </a:moveTo>
                  <a:lnTo>
                    <a:pt x="71" y="1"/>
                  </a:lnTo>
                  <a:lnTo>
                    <a:pt x="84" y="7"/>
                  </a:lnTo>
                  <a:lnTo>
                    <a:pt x="96" y="16"/>
                  </a:lnTo>
                  <a:lnTo>
                    <a:pt x="105" y="28"/>
                  </a:lnTo>
                  <a:lnTo>
                    <a:pt x="111" y="41"/>
                  </a:lnTo>
                  <a:lnTo>
                    <a:pt x="113" y="56"/>
                  </a:lnTo>
                  <a:lnTo>
                    <a:pt x="111" y="70"/>
                  </a:lnTo>
                  <a:lnTo>
                    <a:pt x="105" y="83"/>
                  </a:lnTo>
                  <a:lnTo>
                    <a:pt x="96" y="96"/>
                  </a:lnTo>
                  <a:lnTo>
                    <a:pt x="84" y="105"/>
                  </a:lnTo>
                  <a:lnTo>
                    <a:pt x="71" y="110"/>
                  </a:lnTo>
                  <a:lnTo>
                    <a:pt x="56" y="112"/>
                  </a:lnTo>
                  <a:lnTo>
                    <a:pt x="42" y="110"/>
                  </a:lnTo>
                  <a:lnTo>
                    <a:pt x="28" y="105"/>
                  </a:lnTo>
                  <a:lnTo>
                    <a:pt x="16" y="96"/>
                  </a:lnTo>
                  <a:lnTo>
                    <a:pt x="7" y="83"/>
                  </a:lnTo>
                  <a:lnTo>
                    <a:pt x="2" y="70"/>
                  </a:lnTo>
                  <a:lnTo>
                    <a:pt x="0" y="56"/>
                  </a:lnTo>
                  <a:lnTo>
                    <a:pt x="2" y="41"/>
                  </a:lnTo>
                  <a:lnTo>
                    <a:pt x="7" y="28"/>
                  </a:lnTo>
                  <a:lnTo>
                    <a:pt x="16" y="16"/>
                  </a:lnTo>
                  <a:lnTo>
                    <a:pt x="28" y="7"/>
                  </a:lnTo>
                  <a:lnTo>
                    <a:pt x="42" y="1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" name="Freeform 1235"/>
            <p:cNvSpPr>
              <a:spLocks/>
            </p:cNvSpPr>
            <p:nvPr/>
          </p:nvSpPr>
          <p:spPr bwMode="auto">
            <a:xfrm>
              <a:off x="4633913" y="6018213"/>
              <a:ext cx="80963" cy="19050"/>
            </a:xfrm>
            <a:custGeom>
              <a:avLst/>
              <a:gdLst>
                <a:gd name="T0" fmla="*/ 56 w 507"/>
                <a:gd name="T1" fmla="*/ 0 h 112"/>
                <a:gd name="T2" fmla="*/ 451 w 507"/>
                <a:gd name="T3" fmla="*/ 0 h 112"/>
                <a:gd name="T4" fmla="*/ 468 w 507"/>
                <a:gd name="T5" fmla="*/ 3 h 112"/>
                <a:gd name="T6" fmla="*/ 483 w 507"/>
                <a:gd name="T7" fmla="*/ 11 h 112"/>
                <a:gd name="T8" fmla="*/ 496 w 507"/>
                <a:gd name="T9" fmla="*/ 23 h 112"/>
                <a:gd name="T10" fmla="*/ 504 w 507"/>
                <a:gd name="T11" fmla="*/ 39 h 112"/>
                <a:gd name="T12" fmla="*/ 507 w 507"/>
                <a:gd name="T13" fmla="*/ 56 h 112"/>
                <a:gd name="T14" fmla="*/ 504 w 507"/>
                <a:gd name="T15" fmla="*/ 73 h 112"/>
                <a:gd name="T16" fmla="*/ 496 w 507"/>
                <a:gd name="T17" fmla="*/ 89 h 112"/>
                <a:gd name="T18" fmla="*/ 483 w 507"/>
                <a:gd name="T19" fmla="*/ 101 h 112"/>
                <a:gd name="T20" fmla="*/ 468 w 507"/>
                <a:gd name="T21" fmla="*/ 109 h 112"/>
                <a:gd name="T22" fmla="*/ 451 w 507"/>
                <a:gd name="T23" fmla="*/ 112 h 112"/>
                <a:gd name="T24" fmla="*/ 56 w 507"/>
                <a:gd name="T25" fmla="*/ 112 h 112"/>
                <a:gd name="T26" fmla="*/ 39 w 507"/>
                <a:gd name="T27" fmla="*/ 109 h 112"/>
                <a:gd name="T28" fmla="*/ 24 w 507"/>
                <a:gd name="T29" fmla="*/ 101 h 112"/>
                <a:gd name="T30" fmla="*/ 11 w 507"/>
                <a:gd name="T31" fmla="*/ 89 h 112"/>
                <a:gd name="T32" fmla="*/ 3 w 507"/>
                <a:gd name="T33" fmla="*/ 73 h 112"/>
                <a:gd name="T34" fmla="*/ 0 w 507"/>
                <a:gd name="T35" fmla="*/ 56 h 112"/>
                <a:gd name="T36" fmla="*/ 3 w 507"/>
                <a:gd name="T37" fmla="*/ 39 h 112"/>
                <a:gd name="T38" fmla="*/ 11 w 507"/>
                <a:gd name="T39" fmla="*/ 23 h 112"/>
                <a:gd name="T40" fmla="*/ 24 w 507"/>
                <a:gd name="T41" fmla="*/ 11 h 112"/>
                <a:gd name="T42" fmla="*/ 39 w 507"/>
                <a:gd name="T43" fmla="*/ 3 h 112"/>
                <a:gd name="T44" fmla="*/ 56 w 507"/>
                <a:gd name="T4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07" h="112">
                  <a:moveTo>
                    <a:pt x="56" y="0"/>
                  </a:moveTo>
                  <a:lnTo>
                    <a:pt x="451" y="0"/>
                  </a:lnTo>
                  <a:lnTo>
                    <a:pt x="468" y="3"/>
                  </a:lnTo>
                  <a:lnTo>
                    <a:pt x="483" y="11"/>
                  </a:lnTo>
                  <a:lnTo>
                    <a:pt x="496" y="23"/>
                  </a:lnTo>
                  <a:lnTo>
                    <a:pt x="504" y="39"/>
                  </a:lnTo>
                  <a:lnTo>
                    <a:pt x="507" y="56"/>
                  </a:lnTo>
                  <a:lnTo>
                    <a:pt x="504" y="73"/>
                  </a:lnTo>
                  <a:lnTo>
                    <a:pt x="496" y="89"/>
                  </a:lnTo>
                  <a:lnTo>
                    <a:pt x="483" y="101"/>
                  </a:lnTo>
                  <a:lnTo>
                    <a:pt x="468" y="109"/>
                  </a:lnTo>
                  <a:lnTo>
                    <a:pt x="451" y="112"/>
                  </a:lnTo>
                  <a:lnTo>
                    <a:pt x="56" y="112"/>
                  </a:lnTo>
                  <a:lnTo>
                    <a:pt x="39" y="109"/>
                  </a:lnTo>
                  <a:lnTo>
                    <a:pt x="24" y="101"/>
                  </a:lnTo>
                  <a:lnTo>
                    <a:pt x="11" y="89"/>
                  </a:lnTo>
                  <a:lnTo>
                    <a:pt x="3" y="73"/>
                  </a:lnTo>
                  <a:lnTo>
                    <a:pt x="0" y="56"/>
                  </a:lnTo>
                  <a:lnTo>
                    <a:pt x="3" y="39"/>
                  </a:lnTo>
                  <a:lnTo>
                    <a:pt x="11" y="23"/>
                  </a:lnTo>
                  <a:lnTo>
                    <a:pt x="24" y="11"/>
                  </a:lnTo>
                  <a:lnTo>
                    <a:pt x="39" y="3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" name="Freeform 1236"/>
            <p:cNvSpPr>
              <a:spLocks/>
            </p:cNvSpPr>
            <p:nvPr/>
          </p:nvSpPr>
          <p:spPr bwMode="auto">
            <a:xfrm>
              <a:off x="4598988" y="6019801"/>
              <a:ext cx="17463" cy="17463"/>
            </a:xfrm>
            <a:custGeom>
              <a:avLst/>
              <a:gdLst>
                <a:gd name="T0" fmla="*/ 56 w 112"/>
                <a:gd name="T1" fmla="*/ 0 h 111"/>
                <a:gd name="T2" fmla="*/ 70 w 112"/>
                <a:gd name="T3" fmla="*/ 1 h 111"/>
                <a:gd name="T4" fmla="*/ 84 w 112"/>
                <a:gd name="T5" fmla="*/ 6 h 111"/>
                <a:gd name="T6" fmla="*/ 96 w 112"/>
                <a:gd name="T7" fmla="*/ 15 h 111"/>
                <a:gd name="T8" fmla="*/ 105 w 112"/>
                <a:gd name="T9" fmla="*/ 26 h 111"/>
                <a:gd name="T10" fmla="*/ 110 w 112"/>
                <a:gd name="T11" fmla="*/ 41 h 111"/>
                <a:gd name="T12" fmla="*/ 112 w 112"/>
                <a:gd name="T13" fmla="*/ 55 h 111"/>
                <a:gd name="T14" fmla="*/ 110 w 112"/>
                <a:gd name="T15" fmla="*/ 69 h 111"/>
                <a:gd name="T16" fmla="*/ 105 w 112"/>
                <a:gd name="T17" fmla="*/ 83 h 111"/>
                <a:gd name="T18" fmla="*/ 96 w 112"/>
                <a:gd name="T19" fmla="*/ 95 h 111"/>
                <a:gd name="T20" fmla="*/ 84 w 112"/>
                <a:gd name="T21" fmla="*/ 104 h 111"/>
                <a:gd name="T22" fmla="*/ 70 w 112"/>
                <a:gd name="T23" fmla="*/ 109 h 111"/>
                <a:gd name="T24" fmla="*/ 56 w 112"/>
                <a:gd name="T25" fmla="*/ 111 h 111"/>
                <a:gd name="T26" fmla="*/ 42 w 112"/>
                <a:gd name="T27" fmla="*/ 109 h 111"/>
                <a:gd name="T28" fmla="*/ 27 w 112"/>
                <a:gd name="T29" fmla="*/ 104 h 111"/>
                <a:gd name="T30" fmla="*/ 16 w 112"/>
                <a:gd name="T31" fmla="*/ 95 h 111"/>
                <a:gd name="T32" fmla="*/ 7 w 112"/>
                <a:gd name="T33" fmla="*/ 83 h 111"/>
                <a:gd name="T34" fmla="*/ 2 w 112"/>
                <a:gd name="T35" fmla="*/ 69 h 111"/>
                <a:gd name="T36" fmla="*/ 0 w 112"/>
                <a:gd name="T37" fmla="*/ 55 h 111"/>
                <a:gd name="T38" fmla="*/ 2 w 112"/>
                <a:gd name="T39" fmla="*/ 41 h 111"/>
                <a:gd name="T40" fmla="*/ 7 w 112"/>
                <a:gd name="T41" fmla="*/ 26 h 111"/>
                <a:gd name="T42" fmla="*/ 16 w 112"/>
                <a:gd name="T43" fmla="*/ 15 h 111"/>
                <a:gd name="T44" fmla="*/ 27 w 112"/>
                <a:gd name="T45" fmla="*/ 6 h 111"/>
                <a:gd name="T46" fmla="*/ 41 w 112"/>
                <a:gd name="T47" fmla="*/ 1 h 111"/>
                <a:gd name="T48" fmla="*/ 56 w 112"/>
                <a:gd name="T4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2" h="111">
                  <a:moveTo>
                    <a:pt x="56" y="0"/>
                  </a:moveTo>
                  <a:lnTo>
                    <a:pt x="70" y="1"/>
                  </a:lnTo>
                  <a:lnTo>
                    <a:pt x="84" y="6"/>
                  </a:lnTo>
                  <a:lnTo>
                    <a:pt x="96" y="15"/>
                  </a:lnTo>
                  <a:lnTo>
                    <a:pt x="105" y="26"/>
                  </a:lnTo>
                  <a:lnTo>
                    <a:pt x="110" y="41"/>
                  </a:lnTo>
                  <a:lnTo>
                    <a:pt x="112" y="55"/>
                  </a:lnTo>
                  <a:lnTo>
                    <a:pt x="110" y="69"/>
                  </a:lnTo>
                  <a:lnTo>
                    <a:pt x="105" y="83"/>
                  </a:lnTo>
                  <a:lnTo>
                    <a:pt x="96" y="95"/>
                  </a:lnTo>
                  <a:lnTo>
                    <a:pt x="84" y="104"/>
                  </a:lnTo>
                  <a:lnTo>
                    <a:pt x="70" y="109"/>
                  </a:lnTo>
                  <a:lnTo>
                    <a:pt x="56" y="111"/>
                  </a:lnTo>
                  <a:lnTo>
                    <a:pt x="42" y="109"/>
                  </a:lnTo>
                  <a:lnTo>
                    <a:pt x="27" y="104"/>
                  </a:lnTo>
                  <a:lnTo>
                    <a:pt x="16" y="95"/>
                  </a:lnTo>
                  <a:lnTo>
                    <a:pt x="7" y="83"/>
                  </a:lnTo>
                  <a:lnTo>
                    <a:pt x="2" y="69"/>
                  </a:lnTo>
                  <a:lnTo>
                    <a:pt x="0" y="55"/>
                  </a:lnTo>
                  <a:lnTo>
                    <a:pt x="2" y="41"/>
                  </a:lnTo>
                  <a:lnTo>
                    <a:pt x="7" y="26"/>
                  </a:lnTo>
                  <a:lnTo>
                    <a:pt x="16" y="15"/>
                  </a:lnTo>
                  <a:lnTo>
                    <a:pt x="27" y="6"/>
                  </a:lnTo>
                  <a:lnTo>
                    <a:pt x="41" y="1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" name="Freeform 1237"/>
            <p:cNvSpPr>
              <a:spLocks noEditPoints="1"/>
            </p:cNvSpPr>
            <p:nvPr/>
          </p:nvSpPr>
          <p:spPr bwMode="auto">
            <a:xfrm>
              <a:off x="4464050" y="5973763"/>
              <a:ext cx="90488" cy="179388"/>
            </a:xfrm>
            <a:custGeom>
              <a:avLst/>
              <a:gdLst>
                <a:gd name="T0" fmla="*/ 358 w 563"/>
                <a:gd name="T1" fmla="*/ 894 h 1127"/>
                <a:gd name="T2" fmla="*/ 410 w 563"/>
                <a:gd name="T3" fmla="*/ 854 h 1127"/>
                <a:gd name="T4" fmla="*/ 429 w 563"/>
                <a:gd name="T5" fmla="*/ 809 h 1127"/>
                <a:gd name="T6" fmla="*/ 418 w 563"/>
                <a:gd name="T7" fmla="*/ 757 h 1127"/>
                <a:gd name="T8" fmla="*/ 338 w 563"/>
                <a:gd name="T9" fmla="*/ 684 h 1127"/>
                <a:gd name="T10" fmla="*/ 185 w 563"/>
                <a:gd name="T11" fmla="*/ 256 h 1127"/>
                <a:gd name="T12" fmla="*/ 143 w 563"/>
                <a:gd name="T13" fmla="*/ 299 h 1127"/>
                <a:gd name="T14" fmla="*/ 134 w 563"/>
                <a:gd name="T15" fmla="*/ 347 h 1127"/>
                <a:gd name="T16" fmla="*/ 155 w 563"/>
                <a:gd name="T17" fmla="*/ 397 h 1127"/>
                <a:gd name="T18" fmla="*/ 225 w 563"/>
                <a:gd name="T19" fmla="*/ 236 h 1127"/>
                <a:gd name="T20" fmla="*/ 314 w 563"/>
                <a:gd name="T21" fmla="*/ 11 h 1127"/>
                <a:gd name="T22" fmla="*/ 338 w 563"/>
                <a:gd name="T23" fmla="*/ 56 h 1127"/>
                <a:gd name="T24" fmla="*/ 410 w 563"/>
                <a:gd name="T25" fmla="*/ 144 h 1127"/>
                <a:gd name="T26" fmla="*/ 498 w 563"/>
                <a:gd name="T27" fmla="*/ 215 h 1127"/>
                <a:gd name="T28" fmla="*/ 552 w 563"/>
                <a:gd name="T29" fmla="*/ 315 h 1127"/>
                <a:gd name="T30" fmla="*/ 560 w 563"/>
                <a:gd name="T31" fmla="*/ 412 h 1127"/>
                <a:gd name="T32" fmla="*/ 524 w 563"/>
                <a:gd name="T33" fmla="*/ 448 h 1127"/>
                <a:gd name="T34" fmla="*/ 473 w 563"/>
                <a:gd name="T35" fmla="*/ 439 h 1127"/>
                <a:gd name="T36" fmla="*/ 450 w 563"/>
                <a:gd name="T37" fmla="*/ 394 h 1127"/>
                <a:gd name="T38" fmla="*/ 427 w 563"/>
                <a:gd name="T39" fmla="*/ 308 h 1127"/>
                <a:gd name="T40" fmla="*/ 364 w 563"/>
                <a:gd name="T41" fmla="*/ 248 h 1127"/>
                <a:gd name="T42" fmla="*/ 464 w 563"/>
                <a:gd name="T43" fmla="*/ 640 h 1127"/>
                <a:gd name="T44" fmla="*/ 524 w 563"/>
                <a:gd name="T45" fmla="*/ 717 h 1127"/>
                <a:gd name="T46" fmla="*/ 543 w 563"/>
                <a:gd name="T47" fmla="*/ 812 h 1127"/>
                <a:gd name="T48" fmla="*/ 515 w 563"/>
                <a:gd name="T49" fmla="*/ 901 h 1127"/>
                <a:gd name="T50" fmla="*/ 440 w 563"/>
                <a:gd name="T51" fmla="*/ 977 h 1127"/>
                <a:gd name="T52" fmla="*/ 338 w 563"/>
                <a:gd name="T53" fmla="*/ 1020 h 1127"/>
                <a:gd name="T54" fmla="*/ 326 w 563"/>
                <a:gd name="T55" fmla="*/ 1103 h 1127"/>
                <a:gd name="T56" fmla="*/ 281 w 563"/>
                <a:gd name="T57" fmla="*/ 1127 h 1127"/>
                <a:gd name="T58" fmla="*/ 236 w 563"/>
                <a:gd name="T59" fmla="*/ 1103 h 1127"/>
                <a:gd name="T60" fmla="*/ 225 w 563"/>
                <a:gd name="T61" fmla="*/ 1021 h 1127"/>
                <a:gd name="T62" fmla="*/ 120 w 563"/>
                <a:gd name="T63" fmla="*/ 975 h 1127"/>
                <a:gd name="T64" fmla="*/ 42 w 563"/>
                <a:gd name="T65" fmla="*/ 893 h 1127"/>
                <a:gd name="T66" fmla="*/ 3 w 563"/>
                <a:gd name="T67" fmla="*/ 785 h 1127"/>
                <a:gd name="T68" fmla="*/ 11 w 563"/>
                <a:gd name="T69" fmla="*/ 712 h 1127"/>
                <a:gd name="T70" fmla="*/ 56 w 563"/>
                <a:gd name="T71" fmla="*/ 688 h 1127"/>
                <a:gd name="T72" fmla="*/ 101 w 563"/>
                <a:gd name="T73" fmla="*/ 712 h 1127"/>
                <a:gd name="T74" fmla="*/ 115 w 563"/>
                <a:gd name="T75" fmla="*/ 775 h 1127"/>
                <a:gd name="T76" fmla="*/ 153 w 563"/>
                <a:gd name="T77" fmla="*/ 854 h 1127"/>
                <a:gd name="T78" fmla="*/ 225 w 563"/>
                <a:gd name="T79" fmla="*/ 903 h 1127"/>
                <a:gd name="T80" fmla="*/ 75 w 563"/>
                <a:gd name="T81" fmla="*/ 477 h 1127"/>
                <a:gd name="T82" fmla="*/ 27 w 563"/>
                <a:gd name="T83" fmla="*/ 391 h 1127"/>
                <a:gd name="T84" fmla="*/ 25 w 563"/>
                <a:gd name="T85" fmla="*/ 296 h 1127"/>
                <a:gd name="T86" fmla="*/ 66 w 563"/>
                <a:gd name="T87" fmla="*/ 213 h 1127"/>
                <a:gd name="T88" fmla="*/ 154 w 563"/>
                <a:gd name="T89" fmla="*/ 143 h 1127"/>
                <a:gd name="T90" fmla="*/ 225 w 563"/>
                <a:gd name="T91" fmla="*/ 56 h 1127"/>
                <a:gd name="T92" fmla="*/ 249 w 563"/>
                <a:gd name="T93" fmla="*/ 11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63" h="1127">
                  <a:moveTo>
                    <a:pt x="338" y="684"/>
                  </a:moveTo>
                  <a:lnTo>
                    <a:pt x="338" y="903"/>
                  </a:lnTo>
                  <a:lnTo>
                    <a:pt x="358" y="894"/>
                  </a:lnTo>
                  <a:lnTo>
                    <a:pt x="378" y="884"/>
                  </a:lnTo>
                  <a:lnTo>
                    <a:pt x="395" y="870"/>
                  </a:lnTo>
                  <a:lnTo>
                    <a:pt x="410" y="854"/>
                  </a:lnTo>
                  <a:lnTo>
                    <a:pt x="420" y="840"/>
                  </a:lnTo>
                  <a:lnTo>
                    <a:pt x="426" y="826"/>
                  </a:lnTo>
                  <a:lnTo>
                    <a:pt x="429" y="809"/>
                  </a:lnTo>
                  <a:lnTo>
                    <a:pt x="429" y="792"/>
                  </a:lnTo>
                  <a:lnTo>
                    <a:pt x="426" y="773"/>
                  </a:lnTo>
                  <a:lnTo>
                    <a:pt x="418" y="757"/>
                  </a:lnTo>
                  <a:lnTo>
                    <a:pt x="407" y="742"/>
                  </a:lnTo>
                  <a:lnTo>
                    <a:pt x="394" y="728"/>
                  </a:lnTo>
                  <a:lnTo>
                    <a:pt x="338" y="684"/>
                  </a:lnTo>
                  <a:close/>
                  <a:moveTo>
                    <a:pt x="225" y="236"/>
                  </a:moveTo>
                  <a:lnTo>
                    <a:pt x="205" y="245"/>
                  </a:lnTo>
                  <a:lnTo>
                    <a:pt x="185" y="256"/>
                  </a:lnTo>
                  <a:lnTo>
                    <a:pt x="168" y="269"/>
                  </a:lnTo>
                  <a:lnTo>
                    <a:pt x="152" y="286"/>
                  </a:lnTo>
                  <a:lnTo>
                    <a:pt x="143" y="299"/>
                  </a:lnTo>
                  <a:lnTo>
                    <a:pt x="137" y="314"/>
                  </a:lnTo>
                  <a:lnTo>
                    <a:pt x="134" y="331"/>
                  </a:lnTo>
                  <a:lnTo>
                    <a:pt x="134" y="347"/>
                  </a:lnTo>
                  <a:lnTo>
                    <a:pt x="137" y="366"/>
                  </a:lnTo>
                  <a:lnTo>
                    <a:pt x="145" y="383"/>
                  </a:lnTo>
                  <a:lnTo>
                    <a:pt x="155" y="397"/>
                  </a:lnTo>
                  <a:lnTo>
                    <a:pt x="169" y="411"/>
                  </a:lnTo>
                  <a:lnTo>
                    <a:pt x="225" y="455"/>
                  </a:lnTo>
                  <a:lnTo>
                    <a:pt x="225" y="236"/>
                  </a:lnTo>
                  <a:close/>
                  <a:moveTo>
                    <a:pt x="281" y="0"/>
                  </a:moveTo>
                  <a:lnTo>
                    <a:pt x="299" y="3"/>
                  </a:lnTo>
                  <a:lnTo>
                    <a:pt x="314" y="11"/>
                  </a:lnTo>
                  <a:lnTo>
                    <a:pt x="326" y="24"/>
                  </a:lnTo>
                  <a:lnTo>
                    <a:pt x="335" y="39"/>
                  </a:lnTo>
                  <a:lnTo>
                    <a:pt x="338" y="56"/>
                  </a:lnTo>
                  <a:lnTo>
                    <a:pt x="338" y="119"/>
                  </a:lnTo>
                  <a:lnTo>
                    <a:pt x="376" y="129"/>
                  </a:lnTo>
                  <a:lnTo>
                    <a:pt x="410" y="144"/>
                  </a:lnTo>
                  <a:lnTo>
                    <a:pt x="443" y="164"/>
                  </a:lnTo>
                  <a:lnTo>
                    <a:pt x="473" y="187"/>
                  </a:lnTo>
                  <a:lnTo>
                    <a:pt x="498" y="215"/>
                  </a:lnTo>
                  <a:lnTo>
                    <a:pt x="521" y="246"/>
                  </a:lnTo>
                  <a:lnTo>
                    <a:pt x="538" y="280"/>
                  </a:lnTo>
                  <a:lnTo>
                    <a:pt x="552" y="315"/>
                  </a:lnTo>
                  <a:lnTo>
                    <a:pt x="560" y="354"/>
                  </a:lnTo>
                  <a:lnTo>
                    <a:pt x="563" y="394"/>
                  </a:lnTo>
                  <a:lnTo>
                    <a:pt x="560" y="412"/>
                  </a:lnTo>
                  <a:lnTo>
                    <a:pt x="552" y="427"/>
                  </a:lnTo>
                  <a:lnTo>
                    <a:pt x="539" y="439"/>
                  </a:lnTo>
                  <a:lnTo>
                    <a:pt x="524" y="448"/>
                  </a:lnTo>
                  <a:lnTo>
                    <a:pt x="507" y="451"/>
                  </a:lnTo>
                  <a:lnTo>
                    <a:pt x="489" y="448"/>
                  </a:lnTo>
                  <a:lnTo>
                    <a:pt x="473" y="439"/>
                  </a:lnTo>
                  <a:lnTo>
                    <a:pt x="462" y="427"/>
                  </a:lnTo>
                  <a:lnTo>
                    <a:pt x="453" y="412"/>
                  </a:lnTo>
                  <a:lnTo>
                    <a:pt x="450" y="394"/>
                  </a:lnTo>
                  <a:lnTo>
                    <a:pt x="447" y="364"/>
                  </a:lnTo>
                  <a:lnTo>
                    <a:pt x="439" y="335"/>
                  </a:lnTo>
                  <a:lnTo>
                    <a:pt x="427" y="308"/>
                  </a:lnTo>
                  <a:lnTo>
                    <a:pt x="409" y="285"/>
                  </a:lnTo>
                  <a:lnTo>
                    <a:pt x="389" y="264"/>
                  </a:lnTo>
                  <a:lnTo>
                    <a:pt x="364" y="248"/>
                  </a:lnTo>
                  <a:lnTo>
                    <a:pt x="338" y="236"/>
                  </a:lnTo>
                  <a:lnTo>
                    <a:pt x="338" y="542"/>
                  </a:lnTo>
                  <a:lnTo>
                    <a:pt x="464" y="640"/>
                  </a:lnTo>
                  <a:lnTo>
                    <a:pt x="487" y="662"/>
                  </a:lnTo>
                  <a:lnTo>
                    <a:pt x="508" y="688"/>
                  </a:lnTo>
                  <a:lnTo>
                    <a:pt x="524" y="717"/>
                  </a:lnTo>
                  <a:lnTo>
                    <a:pt x="535" y="748"/>
                  </a:lnTo>
                  <a:lnTo>
                    <a:pt x="541" y="779"/>
                  </a:lnTo>
                  <a:lnTo>
                    <a:pt x="543" y="812"/>
                  </a:lnTo>
                  <a:lnTo>
                    <a:pt x="537" y="843"/>
                  </a:lnTo>
                  <a:lnTo>
                    <a:pt x="528" y="873"/>
                  </a:lnTo>
                  <a:lnTo>
                    <a:pt x="515" y="901"/>
                  </a:lnTo>
                  <a:lnTo>
                    <a:pt x="496" y="927"/>
                  </a:lnTo>
                  <a:lnTo>
                    <a:pt x="470" y="954"/>
                  </a:lnTo>
                  <a:lnTo>
                    <a:pt x="440" y="977"/>
                  </a:lnTo>
                  <a:lnTo>
                    <a:pt x="408" y="997"/>
                  </a:lnTo>
                  <a:lnTo>
                    <a:pt x="374" y="1011"/>
                  </a:lnTo>
                  <a:lnTo>
                    <a:pt x="338" y="1020"/>
                  </a:lnTo>
                  <a:lnTo>
                    <a:pt x="338" y="1070"/>
                  </a:lnTo>
                  <a:lnTo>
                    <a:pt x="335" y="1088"/>
                  </a:lnTo>
                  <a:lnTo>
                    <a:pt x="326" y="1103"/>
                  </a:lnTo>
                  <a:lnTo>
                    <a:pt x="314" y="1115"/>
                  </a:lnTo>
                  <a:lnTo>
                    <a:pt x="299" y="1124"/>
                  </a:lnTo>
                  <a:lnTo>
                    <a:pt x="281" y="1127"/>
                  </a:lnTo>
                  <a:lnTo>
                    <a:pt x="264" y="1124"/>
                  </a:lnTo>
                  <a:lnTo>
                    <a:pt x="249" y="1115"/>
                  </a:lnTo>
                  <a:lnTo>
                    <a:pt x="236" y="1103"/>
                  </a:lnTo>
                  <a:lnTo>
                    <a:pt x="228" y="1088"/>
                  </a:lnTo>
                  <a:lnTo>
                    <a:pt x="225" y="1070"/>
                  </a:lnTo>
                  <a:lnTo>
                    <a:pt x="225" y="1021"/>
                  </a:lnTo>
                  <a:lnTo>
                    <a:pt x="187" y="1011"/>
                  </a:lnTo>
                  <a:lnTo>
                    <a:pt x="152" y="996"/>
                  </a:lnTo>
                  <a:lnTo>
                    <a:pt x="120" y="975"/>
                  </a:lnTo>
                  <a:lnTo>
                    <a:pt x="90" y="952"/>
                  </a:lnTo>
                  <a:lnTo>
                    <a:pt x="64" y="924"/>
                  </a:lnTo>
                  <a:lnTo>
                    <a:pt x="42" y="893"/>
                  </a:lnTo>
                  <a:lnTo>
                    <a:pt x="24" y="859"/>
                  </a:lnTo>
                  <a:lnTo>
                    <a:pt x="11" y="823"/>
                  </a:lnTo>
                  <a:lnTo>
                    <a:pt x="3" y="785"/>
                  </a:lnTo>
                  <a:lnTo>
                    <a:pt x="0" y="745"/>
                  </a:lnTo>
                  <a:lnTo>
                    <a:pt x="3" y="727"/>
                  </a:lnTo>
                  <a:lnTo>
                    <a:pt x="11" y="712"/>
                  </a:lnTo>
                  <a:lnTo>
                    <a:pt x="23" y="700"/>
                  </a:lnTo>
                  <a:lnTo>
                    <a:pt x="39" y="691"/>
                  </a:lnTo>
                  <a:lnTo>
                    <a:pt x="56" y="688"/>
                  </a:lnTo>
                  <a:lnTo>
                    <a:pt x="73" y="691"/>
                  </a:lnTo>
                  <a:lnTo>
                    <a:pt x="90" y="700"/>
                  </a:lnTo>
                  <a:lnTo>
                    <a:pt x="101" y="712"/>
                  </a:lnTo>
                  <a:lnTo>
                    <a:pt x="109" y="727"/>
                  </a:lnTo>
                  <a:lnTo>
                    <a:pt x="112" y="745"/>
                  </a:lnTo>
                  <a:lnTo>
                    <a:pt x="115" y="775"/>
                  </a:lnTo>
                  <a:lnTo>
                    <a:pt x="124" y="804"/>
                  </a:lnTo>
                  <a:lnTo>
                    <a:pt x="136" y="831"/>
                  </a:lnTo>
                  <a:lnTo>
                    <a:pt x="153" y="854"/>
                  </a:lnTo>
                  <a:lnTo>
                    <a:pt x="174" y="875"/>
                  </a:lnTo>
                  <a:lnTo>
                    <a:pt x="198" y="891"/>
                  </a:lnTo>
                  <a:lnTo>
                    <a:pt x="225" y="903"/>
                  </a:lnTo>
                  <a:lnTo>
                    <a:pt x="225" y="597"/>
                  </a:lnTo>
                  <a:lnTo>
                    <a:pt x="99" y="500"/>
                  </a:lnTo>
                  <a:lnTo>
                    <a:pt x="75" y="477"/>
                  </a:lnTo>
                  <a:lnTo>
                    <a:pt x="55" y="452"/>
                  </a:lnTo>
                  <a:lnTo>
                    <a:pt x="39" y="423"/>
                  </a:lnTo>
                  <a:lnTo>
                    <a:pt x="27" y="391"/>
                  </a:lnTo>
                  <a:lnTo>
                    <a:pt x="21" y="360"/>
                  </a:lnTo>
                  <a:lnTo>
                    <a:pt x="20" y="327"/>
                  </a:lnTo>
                  <a:lnTo>
                    <a:pt x="25" y="296"/>
                  </a:lnTo>
                  <a:lnTo>
                    <a:pt x="34" y="266"/>
                  </a:lnTo>
                  <a:lnTo>
                    <a:pt x="48" y="239"/>
                  </a:lnTo>
                  <a:lnTo>
                    <a:pt x="66" y="213"/>
                  </a:lnTo>
                  <a:lnTo>
                    <a:pt x="93" y="185"/>
                  </a:lnTo>
                  <a:lnTo>
                    <a:pt x="123" y="162"/>
                  </a:lnTo>
                  <a:lnTo>
                    <a:pt x="154" y="143"/>
                  </a:lnTo>
                  <a:lnTo>
                    <a:pt x="189" y="128"/>
                  </a:lnTo>
                  <a:lnTo>
                    <a:pt x="225" y="119"/>
                  </a:lnTo>
                  <a:lnTo>
                    <a:pt x="225" y="56"/>
                  </a:lnTo>
                  <a:lnTo>
                    <a:pt x="228" y="39"/>
                  </a:lnTo>
                  <a:lnTo>
                    <a:pt x="236" y="24"/>
                  </a:lnTo>
                  <a:lnTo>
                    <a:pt x="249" y="11"/>
                  </a:lnTo>
                  <a:lnTo>
                    <a:pt x="264" y="3"/>
                  </a:lnTo>
                  <a:lnTo>
                    <a:pt x="2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" name="Freeform 1238"/>
            <p:cNvSpPr>
              <a:spLocks/>
            </p:cNvSpPr>
            <p:nvPr/>
          </p:nvSpPr>
          <p:spPr bwMode="auto">
            <a:xfrm>
              <a:off x="4579938" y="6083301"/>
              <a:ext cx="69850" cy="77788"/>
            </a:xfrm>
            <a:custGeom>
              <a:avLst/>
              <a:gdLst>
                <a:gd name="T0" fmla="*/ 379 w 433"/>
                <a:gd name="T1" fmla="*/ 0 h 490"/>
                <a:gd name="T2" fmla="*/ 393 w 433"/>
                <a:gd name="T3" fmla="*/ 3 h 490"/>
                <a:gd name="T4" fmla="*/ 406 w 433"/>
                <a:gd name="T5" fmla="*/ 11 h 490"/>
                <a:gd name="T6" fmla="*/ 417 w 433"/>
                <a:gd name="T7" fmla="*/ 20 h 490"/>
                <a:gd name="T8" fmla="*/ 425 w 433"/>
                <a:gd name="T9" fmla="*/ 31 h 490"/>
                <a:gd name="T10" fmla="*/ 430 w 433"/>
                <a:gd name="T11" fmla="*/ 43 h 490"/>
                <a:gd name="T12" fmla="*/ 433 w 433"/>
                <a:gd name="T13" fmla="*/ 58 h 490"/>
                <a:gd name="T14" fmla="*/ 432 w 433"/>
                <a:gd name="T15" fmla="*/ 71 h 490"/>
                <a:gd name="T16" fmla="*/ 428 w 433"/>
                <a:gd name="T17" fmla="*/ 83 h 490"/>
                <a:gd name="T18" fmla="*/ 419 w 433"/>
                <a:gd name="T19" fmla="*/ 96 h 490"/>
                <a:gd name="T20" fmla="*/ 406 w 433"/>
                <a:gd name="T21" fmla="*/ 105 h 490"/>
                <a:gd name="T22" fmla="*/ 379 w 433"/>
                <a:gd name="T23" fmla="*/ 121 h 490"/>
                <a:gd name="T24" fmla="*/ 356 w 433"/>
                <a:gd name="T25" fmla="*/ 140 h 490"/>
                <a:gd name="T26" fmla="*/ 338 w 433"/>
                <a:gd name="T27" fmla="*/ 161 h 490"/>
                <a:gd name="T28" fmla="*/ 322 w 433"/>
                <a:gd name="T29" fmla="*/ 184 h 490"/>
                <a:gd name="T30" fmla="*/ 309 w 433"/>
                <a:gd name="T31" fmla="*/ 208 h 490"/>
                <a:gd name="T32" fmla="*/ 299 w 433"/>
                <a:gd name="T33" fmla="*/ 235 h 490"/>
                <a:gd name="T34" fmla="*/ 291 w 433"/>
                <a:gd name="T35" fmla="*/ 263 h 490"/>
                <a:gd name="T36" fmla="*/ 285 w 433"/>
                <a:gd name="T37" fmla="*/ 290 h 490"/>
                <a:gd name="T38" fmla="*/ 281 w 433"/>
                <a:gd name="T39" fmla="*/ 320 h 490"/>
                <a:gd name="T40" fmla="*/ 278 w 433"/>
                <a:gd name="T41" fmla="*/ 349 h 490"/>
                <a:gd name="T42" fmla="*/ 275 w 433"/>
                <a:gd name="T43" fmla="*/ 378 h 490"/>
                <a:gd name="T44" fmla="*/ 273 w 433"/>
                <a:gd name="T45" fmla="*/ 407 h 490"/>
                <a:gd name="T46" fmla="*/ 272 w 433"/>
                <a:gd name="T47" fmla="*/ 436 h 490"/>
                <a:gd name="T48" fmla="*/ 269 w 433"/>
                <a:gd name="T49" fmla="*/ 453 h 490"/>
                <a:gd name="T50" fmla="*/ 262 w 433"/>
                <a:gd name="T51" fmla="*/ 467 h 490"/>
                <a:gd name="T52" fmla="*/ 252 w 433"/>
                <a:gd name="T53" fmla="*/ 479 h 490"/>
                <a:gd name="T54" fmla="*/ 238 w 433"/>
                <a:gd name="T55" fmla="*/ 487 h 490"/>
                <a:gd name="T56" fmla="*/ 223 w 433"/>
                <a:gd name="T57" fmla="*/ 490 h 490"/>
                <a:gd name="T58" fmla="*/ 207 w 433"/>
                <a:gd name="T59" fmla="*/ 490 h 490"/>
                <a:gd name="T60" fmla="*/ 191 w 433"/>
                <a:gd name="T61" fmla="*/ 485 h 490"/>
                <a:gd name="T62" fmla="*/ 176 w 433"/>
                <a:gd name="T63" fmla="*/ 476 h 490"/>
                <a:gd name="T64" fmla="*/ 18 w 433"/>
                <a:gd name="T65" fmla="*/ 343 h 490"/>
                <a:gd name="T66" fmla="*/ 7 w 433"/>
                <a:gd name="T67" fmla="*/ 331 h 490"/>
                <a:gd name="T68" fmla="*/ 1 w 433"/>
                <a:gd name="T69" fmla="*/ 318 h 490"/>
                <a:gd name="T70" fmla="*/ 0 w 433"/>
                <a:gd name="T71" fmla="*/ 305 h 490"/>
                <a:gd name="T72" fmla="*/ 2 w 433"/>
                <a:gd name="T73" fmla="*/ 291 h 490"/>
                <a:gd name="T74" fmla="*/ 8 w 433"/>
                <a:gd name="T75" fmla="*/ 279 h 490"/>
                <a:gd name="T76" fmla="*/ 16 w 433"/>
                <a:gd name="T77" fmla="*/ 269 h 490"/>
                <a:gd name="T78" fmla="*/ 28 w 433"/>
                <a:gd name="T79" fmla="*/ 259 h 490"/>
                <a:gd name="T80" fmla="*/ 41 w 433"/>
                <a:gd name="T81" fmla="*/ 253 h 490"/>
                <a:gd name="T82" fmla="*/ 54 w 433"/>
                <a:gd name="T83" fmla="*/ 250 h 490"/>
                <a:gd name="T84" fmla="*/ 70 w 433"/>
                <a:gd name="T85" fmla="*/ 250 h 490"/>
                <a:gd name="T86" fmla="*/ 84 w 433"/>
                <a:gd name="T87" fmla="*/ 254 h 490"/>
                <a:gd name="T88" fmla="*/ 98 w 433"/>
                <a:gd name="T89" fmla="*/ 264 h 490"/>
                <a:gd name="T90" fmla="*/ 168 w 433"/>
                <a:gd name="T91" fmla="*/ 322 h 490"/>
                <a:gd name="T92" fmla="*/ 173 w 433"/>
                <a:gd name="T93" fmla="*/ 287 h 490"/>
                <a:gd name="T94" fmla="*/ 179 w 433"/>
                <a:gd name="T95" fmla="*/ 253 h 490"/>
                <a:gd name="T96" fmla="*/ 187 w 433"/>
                <a:gd name="T97" fmla="*/ 220 h 490"/>
                <a:gd name="T98" fmla="*/ 198 w 433"/>
                <a:gd name="T99" fmla="*/ 188 h 490"/>
                <a:gd name="T100" fmla="*/ 210 w 433"/>
                <a:gd name="T101" fmla="*/ 156 h 490"/>
                <a:gd name="T102" fmla="*/ 225 w 433"/>
                <a:gd name="T103" fmla="*/ 126 h 490"/>
                <a:gd name="T104" fmla="*/ 244 w 433"/>
                <a:gd name="T105" fmla="*/ 99 h 490"/>
                <a:gd name="T106" fmla="*/ 264 w 433"/>
                <a:gd name="T107" fmla="*/ 72 h 490"/>
                <a:gd name="T108" fmla="*/ 289 w 433"/>
                <a:gd name="T109" fmla="*/ 49 h 490"/>
                <a:gd name="T110" fmla="*/ 316 w 433"/>
                <a:gd name="T111" fmla="*/ 26 h 490"/>
                <a:gd name="T112" fmla="*/ 348 w 433"/>
                <a:gd name="T113" fmla="*/ 8 h 490"/>
                <a:gd name="T114" fmla="*/ 364 w 433"/>
                <a:gd name="T115" fmla="*/ 1 h 490"/>
                <a:gd name="T116" fmla="*/ 379 w 433"/>
                <a:gd name="T117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33" h="490">
                  <a:moveTo>
                    <a:pt x="379" y="0"/>
                  </a:moveTo>
                  <a:lnTo>
                    <a:pt x="393" y="3"/>
                  </a:lnTo>
                  <a:lnTo>
                    <a:pt x="406" y="11"/>
                  </a:lnTo>
                  <a:lnTo>
                    <a:pt x="417" y="20"/>
                  </a:lnTo>
                  <a:lnTo>
                    <a:pt x="425" y="31"/>
                  </a:lnTo>
                  <a:lnTo>
                    <a:pt x="430" y="43"/>
                  </a:lnTo>
                  <a:lnTo>
                    <a:pt x="433" y="58"/>
                  </a:lnTo>
                  <a:lnTo>
                    <a:pt x="432" y="71"/>
                  </a:lnTo>
                  <a:lnTo>
                    <a:pt x="428" y="83"/>
                  </a:lnTo>
                  <a:lnTo>
                    <a:pt x="419" y="96"/>
                  </a:lnTo>
                  <a:lnTo>
                    <a:pt x="406" y="105"/>
                  </a:lnTo>
                  <a:lnTo>
                    <a:pt x="379" y="121"/>
                  </a:lnTo>
                  <a:lnTo>
                    <a:pt x="356" y="140"/>
                  </a:lnTo>
                  <a:lnTo>
                    <a:pt x="338" y="161"/>
                  </a:lnTo>
                  <a:lnTo>
                    <a:pt x="322" y="184"/>
                  </a:lnTo>
                  <a:lnTo>
                    <a:pt x="309" y="208"/>
                  </a:lnTo>
                  <a:lnTo>
                    <a:pt x="299" y="235"/>
                  </a:lnTo>
                  <a:lnTo>
                    <a:pt x="291" y="263"/>
                  </a:lnTo>
                  <a:lnTo>
                    <a:pt x="285" y="290"/>
                  </a:lnTo>
                  <a:lnTo>
                    <a:pt x="281" y="320"/>
                  </a:lnTo>
                  <a:lnTo>
                    <a:pt x="278" y="349"/>
                  </a:lnTo>
                  <a:lnTo>
                    <a:pt x="275" y="378"/>
                  </a:lnTo>
                  <a:lnTo>
                    <a:pt x="273" y="407"/>
                  </a:lnTo>
                  <a:lnTo>
                    <a:pt x="272" y="436"/>
                  </a:lnTo>
                  <a:lnTo>
                    <a:pt x="269" y="453"/>
                  </a:lnTo>
                  <a:lnTo>
                    <a:pt x="262" y="467"/>
                  </a:lnTo>
                  <a:lnTo>
                    <a:pt x="252" y="479"/>
                  </a:lnTo>
                  <a:lnTo>
                    <a:pt x="238" y="487"/>
                  </a:lnTo>
                  <a:lnTo>
                    <a:pt x="223" y="490"/>
                  </a:lnTo>
                  <a:lnTo>
                    <a:pt x="207" y="490"/>
                  </a:lnTo>
                  <a:lnTo>
                    <a:pt x="191" y="485"/>
                  </a:lnTo>
                  <a:lnTo>
                    <a:pt x="176" y="476"/>
                  </a:lnTo>
                  <a:lnTo>
                    <a:pt x="18" y="343"/>
                  </a:lnTo>
                  <a:lnTo>
                    <a:pt x="7" y="331"/>
                  </a:lnTo>
                  <a:lnTo>
                    <a:pt x="1" y="318"/>
                  </a:lnTo>
                  <a:lnTo>
                    <a:pt x="0" y="305"/>
                  </a:lnTo>
                  <a:lnTo>
                    <a:pt x="2" y="291"/>
                  </a:lnTo>
                  <a:lnTo>
                    <a:pt x="8" y="279"/>
                  </a:lnTo>
                  <a:lnTo>
                    <a:pt x="16" y="269"/>
                  </a:lnTo>
                  <a:lnTo>
                    <a:pt x="28" y="259"/>
                  </a:lnTo>
                  <a:lnTo>
                    <a:pt x="41" y="253"/>
                  </a:lnTo>
                  <a:lnTo>
                    <a:pt x="54" y="250"/>
                  </a:lnTo>
                  <a:lnTo>
                    <a:pt x="70" y="250"/>
                  </a:lnTo>
                  <a:lnTo>
                    <a:pt x="84" y="254"/>
                  </a:lnTo>
                  <a:lnTo>
                    <a:pt x="98" y="264"/>
                  </a:lnTo>
                  <a:lnTo>
                    <a:pt x="168" y="322"/>
                  </a:lnTo>
                  <a:lnTo>
                    <a:pt x="173" y="287"/>
                  </a:lnTo>
                  <a:lnTo>
                    <a:pt x="179" y="253"/>
                  </a:lnTo>
                  <a:lnTo>
                    <a:pt x="187" y="220"/>
                  </a:lnTo>
                  <a:lnTo>
                    <a:pt x="198" y="188"/>
                  </a:lnTo>
                  <a:lnTo>
                    <a:pt x="210" y="156"/>
                  </a:lnTo>
                  <a:lnTo>
                    <a:pt x="225" y="126"/>
                  </a:lnTo>
                  <a:lnTo>
                    <a:pt x="244" y="99"/>
                  </a:lnTo>
                  <a:lnTo>
                    <a:pt x="264" y="72"/>
                  </a:lnTo>
                  <a:lnTo>
                    <a:pt x="289" y="49"/>
                  </a:lnTo>
                  <a:lnTo>
                    <a:pt x="316" y="26"/>
                  </a:lnTo>
                  <a:lnTo>
                    <a:pt x="348" y="8"/>
                  </a:lnTo>
                  <a:lnTo>
                    <a:pt x="364" y="1"/>
                  </a:lnTo>
                  <a:lnTo>
                    <a:pt x="3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Freeform 1239"/>
            <p:cNvSpPr>
              <a:spLocks/>
            </p:cNvSpPr>
            <p:nvPr/>
          </p:nvSpPr>
          <p:spPr bwMode="auto">
            <a:xfrm>
              <a:off x="4643438" y="6116638"/>
              <a:ext cx="76200" cy="31750"/>
            </a:xfrm>
            <a:custGeom>
              <a:avLst/>
              <a:gdLst>
                <a:gd name="T0" fmla="*/ 71 w 485"/>
                <a:gd name="T1" fmla="*/ 1 h 196"/>
                <a:gd name="T2" fmla="*/ 95 w 485"/>
                <a:gd name="T3" fmla="*/ 16 h 196"/>
                <a:gd name="T4" fmla="*/ 116 w 485"/>
                <a:gd name="T5" fmla="*/ 49 h 196"/>
                <a:gd name="T6" fmla="*/ 144 w 485"/>
                <a:gd name="T7" fmla="*/ 75 h 196"/>
                <a:gd name="T8" fmla="*/ 173 w 485"/>
                <a:gd name="T9" fmla="*/ 81 h 196"/>
                <a:gd name="T10" fmla="*/ 206 w 485"/>
                <a:gd name="T11" fmla="*/ 75 h 196"/>
                <a:gd name="T12" fmla="*/ 240 w 485"/>
                <a:gd name="T13" fmla="*/ 61 h 196"/>
                <a:gd name="T14" fmla="*/ 275 w 485"/>
                <a:gd name="T15" fmla="*/ 43 h 196"/>
                <a:gd name="T16" fmla="*/ 309 w 485"/>
                <a:gd name="T17" fmla="*/ 28 h 196"/>
                <a:gd name="T18" fmla="*/ 352 w 485"/>
                <a:gd name="T19" fmla="*/ 20 h 196"/>
                <a:gd name="T20" fmla="*/ 401 w 485"/>
                <a:gd name="T21" fmla="*/ 25 h 196"/>
                <a:gd name="T22" fmla="*/ 444 w 485"/>
                <a:gd name="T23" fmla="*/ 46 h 196"/>
                <a:gd name="T24" fmla="*/ 477 w 485"/>
                <a:gd name="T25" fmla="*/ 84 h 196"/>
                <a:gd name="T26" fmla="*/ 485 w 485"/>
                <a:gd name="T27" fmla="*/ 115 h 196"/>
                <a:gd name="T28" fmla="*/ 476 w 485"/>
                <a:gd name="T29" fmla="*/ 142 h 196"/>
                <a:gd name="T30" fmla="*/ 455 w 485"/>
                <a:gd name="T31" fmla="*/ 161 h 196"/>
                <a:gd name="T32" fmla="*/ 428 w 485"/>
                <a:gd name="T33" fmla="*/ 169 h 196"/>
                <a:gd name="T34" fmla="*/ 402 w 485"/>
                <a:gd name="T35" fmla="*/ 164 h 196"/>
                <a:gd name="T36" fmla="*/ 380 w 485"/>
                <a:gd name="T37" fmla="*/ 142 h 196"/>
                <a:gd name="T38" fmla="*/ 366 w 485"/>
                <a:gd name="T39" fmla="*/ 132 h 196"/>
                <a:gd name="T40" fmla="*/ 343 w 485"/>
                <a:gd name="T41" fmla="*/ 136 h 196"/>
                <a:gd name="T42" fmla="*/ 318 w 485"/>
                <a:gd name="T43" fmla="*/ 146 h 196"/>
                <a:gd name="T44" fmla="*/ 291 w 485"/>
                <a:gd name="T45" fmla="*/ 160 h 196"/>
                <a:gd name="T46" fmla="*/ 269 w 485"/>
                <a:gd name="T47" fmla="*/ 173 h 196"/>
                <a:gd name="T48" fmla="*/ 252 w 485"/>
                <a:gd name="T49" fmla="*/ 183 h 196"/>
                <a:gd name="T50" fmla="*/ 190 w 485"/>
                <a:gd name="T51" fmla="*/ 196 h 196"/>
                <a:gd name="T52" fmla="*/ 125 w 485"/>
                <a:gd name="T53" fmla="*/ 188 h 196"/>
                <a:gd name="T54" fmla="*/ 68 w 485"/>
                <a:gd name="T55" fmla="*/ 159 h 196"/>
                <a:gd name="T56" fmla="*/ 24 w 485"/>
                <a:gd name="T57" fmla="*/ 114 h 196"/>
                <a:gd name="T58" fmla="*/ 1 w 485"/>
                <a:gd name="T59" fmla="*/ 70 h 196"/>
                <a:gd name="T60" fmla="*/ 4 w 485"/>
                <a:gd name="T61" fmla="*/ 40 h 196"/>
                <a:gd name="T62" fmla="*/ 20 w 485"/>
                <a:gd name="T63" fmla="*/ 18 h 196"/>
                <a:gd name="T64" fmla="*/ 44 w 485"/>
                <a:gd name="T65" fmla="*/ 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5" h="196">
                  <a:moveTo>
                    <a:pt x="58" y="0"/>
                  </a:moveTo>
                  <a:lnTo>
                    <a:pt x="71" y="1"/>
                  </a:lnTo>
                  <a:lnTo>
                    <a:pt x="83" y="6"/>
                  </a:lnTo>
                  <a:lnTo>
                    <a:pt x="95" y="16"/>
                  </a:lnTo>
                  <a:lnTo>
                    <a:pt x="104" y="29"/>
                  </a:lnTo>
                  <a:lnTo>
                    <a:pt x="116" y="49"/>
                  </a:lnTo>
                  <a:lnTo>
                    <a:pt x="129" y="65"/>
                  </a:lnTo>
                  <a:lnTo>
                    <a:pt x="144" y="75"/>
                  </a:lnTo>
                  <a:lnTo>
                    <a:pt x="158" y="80"/>
                  </a:lnTo>
                  <a:lnTo>
                    <a:pt x="173" y="81"/>
                  </a:lnTo>
                  <a:lnTo>
                    <a:pt x="190" y="79"/>
                  </a:lnTo>
                  <a:lnTo>
                    <a:pt x="206" y="75"/>
                  </a:lnTo>
                  <a:lnTo>
                    <a:pt x="223" y="68"/>
                  </a:lnTo>
                  <a:lnTo>
                    <a:pt x="240" y="61"/>
                  </a:lnTo>
                  <a:lnTo>
                    <a:pt x="257" y="52"/>
                  </a:lnTo>
                  <a:lnTo>
                    <a:pt x="275" y="43"/>
                  </a:lnTo>
                  <a:lnTo>
                    <a:pt x="292" y="35"/>
                  </a:lnTo>
                  <a:lnTo>
                    <a:pt x="309" y="28"/>
                  </a:lnTo>
                  <a:lnTo>
                    <a:pt x="326" y="23"/>
                  </a:lnTo>
                  <a:lnTo>
                    <a:pt x="352" y="20"/>
                  </a:lnTo>
                  <a:lnTo>
                    <a:pt x="376" y="20"/>
                  </a:lnTo>
                  <a:lnTo>
                    <a:pt x="401" y="25"/>
                  </a:lnTo>
                  <a:lnTo>
                    <a:pt x="423" y="33"/>
                  </a:lnTo>
                  <a:lnTo>
                    <a:pt x="444" y="46"/>
                  </a:lnTo>
                  <a:lnTo>
                    <a:pt x="462" y="64"/>
                  </a:lnTo>
                  <a:lnTo>
                    <a:pt x="477" y="84"/>
                  </a:lnTo>
                  <a:lnTo>
                    <a:pt x="484" y="101"/>
                  </a:lnTo>
                  <a:lnTo>
                    <a:pt x="485" y="115"/>
                  </a:lnTo>
                  <a:lnTo>
                    <a:pt x="482" y="129"/>
                  </a:lnTo>
                  <a:lnTo>
                    <a:pt x="476" y="142"/>
                  </a:lnTo>
                  <a:lnTo>
                    <a:pt x="466" y="153"/>
                  </a:lnTo>
                  <a:lnTo>
                    <a:pt x="455" y="161"/>
                  </a:lnTo>
                  <a:lnTo>
                    <a:pt x="442" y="166"/>
                  </a:lnTo>
                  <a:lnTo>
                    <a:pt x="428" y="169"/>
                  </a:lnTo>
                  <a:lnTo>
                    <a:pt x="415" y="168"/>
                  </a:lnTo>
                  <a:lnTo>
                    <a:pt x="402" y="164"/>
                  </a:lnTo>
                  <a:lnTo>
                    <a:pt x="390" y="155"/>
                  </a:lnTo>
                  <a:lnTo>
                    <a:pt x="380" y="142"/>
                  </a:lnTo>
                  <a:lnTo>
                    <a:pt x="374" y="136"/>
                  </a:lnTo>
                  <a:lnTo>
                    <a:pt x="366" y="132"/>
                  </a:lnTo>
                  <a:lnTo>
                    <a:pt x="356" y="132"/>
                  </a:lnTo>
                  <a:lnTo>
                    <a:pt x="343" y="136"/>
                  </a:lnTo>
                  <a:lnTo>
                    <a:pt x="331" y="140"/>
                  </a:lnTo>
                  <a:lnTo>
                    <a:pt x="318" y="146"/>
                  </a:lnTo>
                  <a:lnTo>
                    <a:pt x="305" y="153"/>
                  </a:lnTo>
                  <a:lnTo>
                    <a:pt x="291" y="160"/>
                  </a:lnTo>
                  <a:lnTo>
                    <a:pt x="279" y="167"/>
                  </a:lnTo>
                  <a:lnTo>
                    <a:pt x="269" y="173"/>
                  </a:lnTo>
                  <a:lnTo>
                    <a:pt x="259" y="179"/>
                  </a:lnTo>
                  <a:lnTo>
                    <a:pt x="252" y="183"/>
                  </a:lnTo>
                  <a:lnTo>
                    <a:pt x="221" y="192"/>
                  </a:lnTo>
                  <a:lnTo>
                    <a:pt x="190" y="196"/>
                  </a:lnTo>
                  <a:lnTo>
                    <a:pt x="157" y="195"/>
                  </a:lnTo>
                  <a:lnTo>
                    <a:pt x="125" y="188"/>
                  </a:lnTo>
                  <a:lnTo>
                    <a:pt x="96" y="176"/>
                  </a:lnTo>
                  <a:lnTo>
                    <a:pt x="68" y="159"/>
                  </a:lnTo>
                  <a:lnTo>
                    <a:pt x="44" y="139"/>
                  </a:lnTo>
                  <a:lnTo>
                    <a:pt x="24" y="114"/>
                  </a:lnTo>
                  <a:lnTo>
                    <a:pt x="7" y="86"/>
                  </a:lnTo>
                  <a:lnTo>
                    <a:pt x="1" y="70"/>
                  </a:lnTo>
                  <a:lnTo>
                    <a:pt x="0" y="55"/>
                  </a:lnTo>
                  <a:lnTo>
                    <a:pt x="4" y="40"/>
                  </a:lnTo>
                  <a:lnTo>
                    <a:pt x="11" y="28"/>
                  </a:lnTo>
                  <a:lnTo>
                    <a:pt x="20" y="18"/>
                  </a:lnTo>
                  <a:lnTo>
                    <a:pt x="31" y="9"/>
                  </a:lnTo>
                  <a:lnTo>
                    <a:pt x="44" y="3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2194560" y="1986662"/>
            <a:ext cx="6693408" cy="142192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Указывается каждое имеющееся на отчетную дату срочное обязательство финансового характера </a:t>
            </a:r>
            <a:r>
              <a:rPr lang="ru-RU" sz="2400" b="1" dirty="0"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на сумму, равную или превышающую 500 000 руб. </a:t>
            </a:r>
          </a:p>
        </p:txBody>
      </p:sp>
    </p:spTree>
    <p:extLst>
      <p:ext uri="{BB962C8B-B14F-4D97-AF65-F5344CB8AC3E}">
        <p14:creationId xmlns="" xmlns:p14="http://schemas.microsoft.com/office/powerpoint/2010/main" val="6688625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314" y="0"/>
            <a:ext cx="8198358" cy="1325563"/>
          </a:xfrm>
        </p:spPr>
        <p:txBody>
          <a:bodyPr>
            <a:norm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 графе "Сумма обязательства/размер обязательства по состоянию на отчетную дату" указываются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0489" y="1304544"/>
            <a:ext cx="3151723" cy="5249538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 smtClean="0">
                <a:latin typeface="Comic Sans MS" panose="030F0702030302020204" pitchFamily="66" charset="0"/>
              </a:rPr>
              <a:t>сумма </a:t>
            </a:r>
            <a:r>
              <a:rPr lang="ru-RU" sz="2000" dirty="0">
                <a:latin typeface="Comic Sans MS" panose="030F0702030302020204" pitchFamily="66" charset="0"/>
              </a:rPr>
              <a:t>обязательства, определяемая как сумма основного долга при заключении договора (сумма основного долга </a:t>
            </a:r>
            <a:r>
              <a:rPr lang="ru-RU" sz="2000" dirty="0" smtClean="0">
                <a:latin typeface="Comic Sans MS" panose="030F0702030302020204" pitchFamily="66" charset="0"/>
              </a:rPr>
              <a:t>на) </a:t>
            </a:r>
            <a:r>
              <a:rPr lang="ru-RU" sz="2000" dirty="0">
                <a:latin typeface="Comic Sans MS" panose="030F0702030302020204" pitchFamily="66" charset="0"/>
              </a:rPr>
              <a:t>без суммы процентов</a:t>
            </a:r>
            <a:r>
              <a:rPr lang="ru-RU" sz="2000" dirty="0" smtClean="0">
                <a:latin typeface="Comic Sans MS" panose="030F0702030302020204" pitchFamily="66" charset="0"/>
              </a:rPr>
              <a:t>;</a:t>
            </a:r>
          </a:p>
          <a:p>
            <a:pPr marL="0" indent="0">
              <a:buNone/>
            </a:pPr>
            <a:r>
              <a:rPr lang="ru-RU" sz="2000" dirty="0" smtClean="0">
                <a:latin typeface="Comic Sans MS" panose="030F0702030302020204" pitchFamily="66" charset="0"/>
              </a:rPr>
              <a:t> </a:t>
            </a:r>
            <a:endParaRPr lang="ru-RU" sz="2000" dirty="0">
              <a:latin typeface="Comic Sans MS" panose="030F0702030302020204" pitchFamily="66" charset="0"/>
            </a:endParaRPr>
          </a:p>
          <a:p>
            <a:r>
              <a:rPr lang="ru-RU" sz="2000" dirty="0">
                <a:latin typeface="Comic Sans MS" panose="030F0702030302020204" pitchFamily="66" charset="0"/>
              </a:rPr>
              <a:t>размер обязательства по состоянию на отчетную дату, определяемый как сумма основного долга и начисленных процентов на отчетную дату (в начисленные проценты не включаются суммы, являющиеся способами обеспечения обязательств по договору (в том числе неустойка).</a:t>
            </a:r>
          </a:p>
          <a:p>
            <a:pPr marL="0" indent="0">
              <a:buNone/>
            </a:pPr>
            <a:endParaRPr lang="ru-RU" sz="20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642" t="14703" r="27612" b="4244"/>
          <a:stretch/>
        </p:blipFill>
        <p:spPr bwMode="auto">
          <a:xfrm>
            <a:off x="3523488" y="1499616"/>
            <a:ext cx="5620512" cy="5054466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04799" y="3084576"/>
            <a:ext cx="3117413" cy="3469506"/>
          </a:xfrm>
          <a:prstGeom prst="round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333744" y="2767584"/>
            <a:ext cx="914400" cy="219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s://free-png.ru/wp-content/uploads/2022/01/free-png.ru-194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90188">
            <a:off x="3295478" y="2650417"/>
            <a:ext cx="1681517" cy="16706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689886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316" t="8154" r="38691" b="57083"/>
          <a:stretch/>
        </p:blipFill>
        <p:spPr bwMode="auto">
          <a:xfrm>
            <a:off x="179512" y="188640"/>
            <a:ext cx="8814027" cy="40324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179511" y="4527412"/>
            <a:ext cx="8814027" cy="2153804"/>
          </a:xfrm>
          <a:prstGeom prst="wedgeRoundRectCallout">
            <a:avLst>
              <a:gd name="adj1" fmla="val -34317"/>
              <a:gd name="adj2" fmla="val -75304"/>
              <a:gd name="adj3" fmla="val 16667"/>
            </a:avLst>
          </a:prstGeom>
          <a:ln w="38100"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8135" y="4590274"/>
            <a:ext cx="8734448" cy="21153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Указываются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страхование жизни на случай смерти или дожития до определенного возраста,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пенсионное страхование,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страхования жизни с условием периодических страховых выплат (ренты, аннуитетов) и (или) с участием страхователя в инвестиционном доходе страховщика</a:t>
            </a:r>
            <a:endParaRPr lang="ru-RU" sz="18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указываются: </a:t>
            </a: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ОСАГО, КАСКО, страховки по ипотеке</a:t>
            </a:r>
            <a:endParaRPr lang="ru-RU" sz="1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81891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026" y="669929"/>
            <a:ext cx="7886700" cy="1325563"/>
          </a:xfrm>
        </p:spPr>
        <p:txBody>
          <a:bodyPr>
            <a:noAutofit/>
          </a:bodyPr>
          <a:lstStyle/>
          <a:p>
            <a:pPr algn="r"/>
            <a:r>
              <a:rPr lang="ru-RU" sz="2800" dirty="0">
                <a:latin typeface="Comic Sans MS" panose="030F0702030302020204" pitchFamily="66" charset="0"/>
              </a:rPr>
              <a:t>Раздел 7. Сведения о недвижимом имуществе, транспортных средствах и ценных бумагах, отчужденных в течение отчетного периода в результате безвозмездной сделки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6042" y="2788793"/>
            <a:ext cx="8393430" cy="4351338"/>
          </a:xfrm>
        </p:spPr>
        <p:txBody>
          <a:bodyPr>
            <a:normAutofit fontScale="92500"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договор дарения, 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соглашение о разделе имущества, 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договор (соглашение) об определении долей, 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брачный договор, который определяет порядок владения ранее совместно нажитого имущества,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отчуждение доли имущества в связи с использованием средств материнского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капитала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другие</a:t>
            </a:r>
            <a:endParaRPr lang="ru-RU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ru-RU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tangle 79">
            <a:extLst>
              <a:ext uri="{FF2B5EF4-FFF2-40B4-BE49-F238E27FC236}">
                <a16:creationId xmlns="" xmlns:a16="http://schemas.microsoft.com/office/drawing/2014/main" xmlns:lc="http://schemas.openxmlformats.org/drawingml/2006/lockedCanvas" id="{B5AF3795-A2F1-47D1-92CC-350D43672DD5}"/>
              </a:ext>
            </a:extLst>
          </p:cNvPr>
          <p:cNvSpPr/>
          <p:nvPr/>
        </p:nvSpPr>
        <p:spPr>
          <a:xfrm>
            <a:off x="886417" y="-1223169"/>
            <a:ext cx="47408" cy="20753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/>
          </a:p>
        </p:txBody>
      </p:sp>
      <p:sp>
        <p:nvSpPr>
          <p:cNvPr id="5" name="자유형: 도형 48">
            <a:extLst>
              <a:ext uri="{FF2B5EF4-FFF2-40B4-BE49-F238E27FC236}">
                <a16:creationId xmlns="" xmlns:a16="http://schemas.microsoft.com/office/drawing/2014/main" xmlns:lc="http://schemas.openxmlformats.org/drawingml/2006/lockedCanvas" id="{646AC701-2120-4CB2-9487-3B20D87E5E38}"/>
              </a:ext>
            </a:extLst>
          </p:cNvPr>
          <p:cNvSpPr>
            <a:spLocks noChangeAspect="1"/>
          </p:cNvSpPr>
          <p:nvPr/>
        </p:nvSpPr>
        <p:spPr>
          <a:xfrm rot="10800000">
            <a:off x="459936" y="855880"/>
            <a:ext cx="904573" cy="1501406"/>
          </a:xfrm>
          <a:custGeom>
            <a:avLst/>
            <a:gdLst>
              <a:gd name="connsiteX0" fmla="*/ 1047232 w 1957642"/>
              <a:gd name="connsiteY0" fmla="*/ 5654 h 3249282"/>
              <a:gd name="connsiteX1" fmla="*/ 1030640 w 1957642"/>
              <a:gd name="connsiteY1" fmla="*/ 5654 h 3249282"/>
              <a:gd name="connsiteX2" fmla="*/ 1048024 w 1957642"/>
              <a:gd name="connsiteY2" fmla="*/ 0 h 3249282"/>
              <a:gd name="connsiteX3" fmla="*/ 1160845 w 1957642"/>
              <a:gd name="connsiteY3" fmla="*/ 2127215 h 3249282"/>
              <a:gd name="connsiteX4" fmla="*/ 1196036 w 1957642"/>
              <a:gd name="connsiteY4" fmla="*/ 2120110 h 3249282"/>
              <a:gd name="connsiteX5" fmla="*/ 1237844 w 1957642"/>
              <a:gd name="connsiteY5" fmla="*/ 2120446 h 3249282"/>
              <a:gd name="connsiteX6" fmla="*/ 1296213 w 1957642"/>
              <a:gd name="connsiteY6" fmla="*/ 2029106 h 3249282"/>
              <a:gd name="connsiteX7" fmla="*/ 1397562 w 1957642"/>
              <a:gd name="connsiteY7" fmla="*/ 1825853 h 3249282"/>
              <a:gd name="connsiteX8" fmla="*/ 1777778 w 1957642"/>
              <a:gd name="connsiteY8" fmla="*/ 1099228 h 3249282"/>
              <a:gd name="connsiteX9" fmla="*/ 980978 w 1957642"/>
              <a:gd name="connsiteY9" fmla="*/ 301427 h 3249282"/>
              <a:gd name="connsiteX10" fmla="*/ 980978 w 1957642"/>
              <a:gd name="connsiteY10" fmla="*/ 301625 h 3249282"/>
              <a:gd name="connsiteX11" fmla="*/ 978823 w 1957642"/>
              <a:gd name="connsiteY11" fmla="*/ 301459 h 3249282"/>
              <a:gd name="connsiteX12" fmla="*/ 976666 w 1957642"/>
              <a:gd name="connsiteY12" fmla="*/ 301625 h 3249282"/>
              <a:gd name="connsiteX13" fmla="*/ 976666 w 1957642"/>
              <a:gd name="connsiteY13" fmla="*/ 301427 h 3249282"/>
              <a:gd name="connsiteX14" fmla="*/ 179865 w 1957642"/>
              <a:gd name="connsiteY14" fmla="*/ 1099228 h 3249282"/>
              <a:gd name="connsiteX15" fmla="*/ 560081 w 1957642"/>
              <a:gd name="connsiteY15" fmla="*/ 1825853 h 3249282"/>
              <a:gd name="connsiteX16" fmla="*/ 661430 w 1957642"/>
              <a:gd name="connsiteY16" fmla="*/ 2029106 h 3249282"/>
              <a:gd name="connsiteX17" fmla="*/ 719799 w 1957642"/>
              <a:gd name="connsiteY17" fmla="*/ 2120446 h 3249282"/>
              <a:gd name="connsiteX18" fmla="*/ 770760 w 1957642"/>
              <a:gd name="connsiteY18" fmla="*/ 2120037 h 3249282"/>
              <a:gd name="connsiteX19" fmla="*/ 806315 w 1957642"/>
              <a:gd name="connsiteY19" fmla="*/ 2127215 h 3249282"/>
              <a:gd name="connsiteX20" fmla="*/ 1319520 w 1957642"/>
              <a:gd name="connsiteY20" fmla="*/ 2263042 h 3249282"/>
              <a:gd name="connsiteX21" fmla="*/ 978823 w 1957642"/>
              <a:gd name="connsiteY21" fmla="*/ 2261822 h 3249282"/>
              <a:gd name="connsiteX22" fmla="*/ 638123 w 1957642"/>
              <a:gd name="connsiteY22" fmla="*/ 2263042 h 3249282"/>
              <a:gd name="connsiteX23" fmla="*/ 513100 w 1957642"/>
              <a:gd name="connsiteY23" fmla="*/ 2169534 h 3249282"/>
              <a:gd name="connsiteX24" fmla="*/ 465828 w 1957642"/>
              <a:gd name="connsiteY24" fmla="*/ 1970355 h 3249282"/>
              <a:gd name="connsiteX25" fmla="*/ 0 w 1957642"/>
              <a:gd name="connsiteY25" fmla="*/ 1080372 h 3249282"/>
              <a:gd name="connsiteX26" fmla="*/ 976988 w 1957642"/>
              <a:gd name="connsiteY26" fmla="*/ 103385 h 3249282"/>
              <a:gd name="connsiteX27" fmla="*/ 978823 w 1957642"/>
              <a:gd name="connsiteY27" fmla="*/ 103526 h 3249282"/>
              <a:gd name="connsiteX28" fmla="*/ 980656 w 1957642"/>
              <a:gd name="connsiteY28" fmla="*/ 103385 h 3249282"/>
              <a:gd name="connsiteX29" fmla="*/ 1957642 w 1957642"/>
              <a:gd name="connsiteY29" fmla="*/ 1080372 h 3249282"/>
              <a:gd name="connsiteX30" fmla="*/ 1491816 w 1957642"/>
              <a:gd name="connsiteY30" fmla="*/ 1970355 h 3249282"/>
              <a:gd name="connsiteX31" fmla="*/ 1444543 w 1957642"/>
              <a:gd name="connsiteY31" fmla="*/ 2169534 h 3249282"/>
              <a:gd name="connsiteX32" fmla="*/ 1319520 w 1957642"/>
              <a:gd name="connsiteY32" fmla="*/ 2263042 h 3249282"/>
              <a:gd name="connsiteX33" fmla="*/ 1407452 w 1957642"/>
              <a:gd name="connsiteY33" fmla="*/ 2485514 h 3249282"/>
              <a:gd name="connsiteX34" fmla="*/ 558453 w 1957642"/>
              <a:gd name="connsiteY34" fmla="*/ 2485514 h 3249282"/>
              <a:gd name="connsiteX35" fmla="*/ 491321 w 1957642"/>
              <a:gd name="connsiteY35" fmla="*/ 2418383 h 3249282"/>
              <a:gd name="connsiteX36" fmla="*/ 491321 w 1957642"/>
              <a:gd name="connsiteY36" fmla="*/ 2388750 h 3249282"/>
              <a:gd name="connsiteX37" fmla="*/ 558453 w 1957642"/>
              <a:gd name="connsiteY37" fmla="*/ 2321619 h 3249282"/>
              <a:gd name="connsiteX38" fmla="*/ 1407452 w 1957642"/>
              <a:gd name="connsiteY38" fmla="*/ 2321619 h 3249282"/>
              <a:gd name="connsiteX39" fmla="*/ 1474583 w 1957642"/>
              <a:gd name="connsiteY39" fmla="*/ 2388750 h 3249282"/>
              <a:gd name="connsiteX40" fmla="*/ 1474583 w 1957642"/>
              <a:gd name="connsiteY40" fmla="*/ 2418383 h 3249282"/>
              <a:gd name="connsiteX41" fmla="*/ 1407452 w 1957642"/>
              <a:gd name="connsiteY41" fmla="*/ 2485514 h 3249282"/>
              <a:gd name="connsiteX42" fmla="*/ 1374676 w 1957642"/>
              <a:gd name="connsiteY42" fmla="*/ 2707334 h 3249282"/>
              <a:gd name="connsiteX43" fmla="*/ 591228 w 1957642"/>
              <a:gd name="connsiteY43" fmla="*/ 2707334 h 3249282"/>
              <a:gd name="connsiteX44" fmla="*/ 524097 w 1957642"/>
              <a:gd name="connsiteY44" fmla="*/ 2640203 h 3249282"/>
              <a:gd name="connsiteX45" fmla="*/ 524097 w 1957642"/>
              <a:gd name="connsiteY45" fmla="*/ 2610570 h 3249282"/>
              <a:gd name="connsiteX46" fmla="*/ 591228 w 1957642"/>
              <a:gd name="connsiteY46" fmla="*/ 2543440 h 3249282"/>
              <a:gd name="connsiteX47" fmla="*/ 1374676 w 1957642"/>
              <a:gd name="connsiteY47" fmla="*/ 2543440 h 3249282"/>
              <a:gd name="connsiteX48" fmla="*/ 1441808 w 1957642"/>
              <a:gd name="connsiteY48" fmla="*/ 2610570 h 3249282"/>
              <a:gd name="connsiteX49" fmla="*/ 1441808 w 1957642"/>
              <a:gd name="connsiteY49" fmla="*/ 2640203 h 3249282"/>
              <a:gd name="connsiteX50" fmla="*/ 1374676 w 1957642"/>
              <a:gd name="connsiteY50" fmla="*/ 2707334 h 3249282"/>
              <a:gd name="connsiteX51" fmla="*/ 1341902 w 1957642"/>
              <a:gd name="connsiteY51" fmla="*/ 2929154 h 3249282"/>
              <a:gd name="connsiteX52" fmla="*/ 624004 w 1957642"/>
              <a:gd name="connsiteY52" fmla="*/ 2929154 h 3249282"/>
              <a:gd name="connsiteX53" fmla="*/ 556873 w 1957642"/>
              <a:gd name="connsiteY53" fmla="*/ 2862023 h 3249282"/>
              <a:gd name="connsiteX54" fmla="*/ 556873 w 1957642"/>
              <a:gd name="connsiteY54" fmla="*/ 2832390 h 3249282"/>
              <a:gd name="connsiteX55" fmla="*/ 624004 w 1957642"/>
              <a:gd name="connsiteY55" fmla="*/ 2765259 h 3249282"/>
              <a:gd name="connsiteX56" fmla="*/ 1341902 w 1957642"/>
              <a:gd name="connsiteY56" fmla="*/ 2765259 h 3249282"/>
              <a:gd name="connsiteX57" fmla="*/ 1409033 w 1957642"/>
              <a:gd name="connsiteY57" fmla="*/ 2832390 h 3249282"/>
              <a:gd name="connsiteX58" fmla="*/ 1409033 w 1957642"/>
              <a:gd name="connsiteY58" fmla="*/ 2862023 h 3249282"/>
              <a:gd name="connsiteX59" fmla="*/ 1341902 w 1957642"/>
              <a:gd name="connsiteY59" fmla="*/ 2929154 h 3249282"/>
              <a:gd name="connsiteX60" fmla="*/ 982953 w 1957642"/>
              <a:gd name="connsiteY60" fmla="*/ 3249282 h 3249282"/>
              <a:gd name="connsiteX61" fmla="*/ 622424 w 1957642"/>
              <a:gd name="connsiteY61" fmla="*/ 3118181 h 3249282"/>
              <a:gd name="connsiteX62" fmla="*/ 622424 w 1957642"/>
              <a:gd name="connsiteY62" fmla="*/ 2987080 h 3249282"/>
              <a:gd name="connsiteX63" fmla="*/ 1343482 w 1957642"/>
              <a:gd name="connsiteY63" fmla="*/ 2987080 h 3249282"/>
              <a:gd name="connsiteX64" fmla="*/ 1343482 w 1957642"/>
              <a:gd name="connsiteY64" fmla="*/ 3118181 h 3249282"/>
              <a:gd name="connsiteX65" fmla="*/ 982953 w 1957642"/>
              <a:gd name="connsiteY65" fmla="*/ 3249282 h 3249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957642" h="3249282">
                <a:moveTo>
                  <a:pt x="1047232" y="5654"/>
                </a:moveTo>
                <a:lnTo>
                  <a:pt x="1030640" y="5654"/>
                </a:lnTo>
                <a:lnTo>
                  <a:pt x="1048024" y="0"/>
                </a:lnTo>
                <a:close/>
                <a:moveTo>
                  <a:pt x="1160845" y="2127215"/>
                </a:moveTo>
                <a:lnTo>
                  <a:pt x="1196036" y="2120110"/>
                </a:lnTo>
                <a:lnTo>
                  <a:pt x="1237844" y="2120446"/>
                </a:lnTo>
                <a:cubicBezTo>
                  <a:pt x="1308896" y="2116324"/>
                  <a:pt x="1283850" y="2108399"/>
                  <a:pt x="1296213" y="2029106"/>
                </a:cubicBezTo>
                <a:cubicBezTo>
                  <a:pt x="1327247" y="1916021"/>
                  <a:pt x="1321193" y="1914210"/>
                  <a:pt x="1397562" y="1825853"/>
                </a:cubicBezTo>
                <a:cubicBezTo>
                  <a:pt x="1565052" y="1691460"/>
                  <a:pt x="1777778" y="1397289"/>
                  <a:pt x="1777778" y="1099228"/>
                </a:cubicBezTo>
                <a:cubicBezTo>
                  <a:pt x="1777778" y="658937"/>
                  <a:pt x="1421136" y="301944"/>
                  <a:pt x="980978" y="301427"/>
                </a:cubicBezTo>
                <a:lnTo>
                  <a:pt x="980978" y="301625"/>
                </a:lnTo>
                <a:lnTo>
                  <a:pt x="978823" y="301459"/>
                </a:lnTo>
                <a:lnTo>
                  <a:pt x="976666" y="301625"/>
                </a:lnTo>
                <a:lnTo>
                  <a:pt x="976666" y="301427"/>
                </a:lnTo>
                <a:cubicBezTo>
                  <a:pt x="536507" y="301944"/>
                  <a:pt x="179865" y="658937"/>
                  <a:pt x="179865" y="1099228"/>
                </a:cubicBezTo>
                <a:cubicBezTo>
                  <a:pt x="179865" y="1397289"/>
                  <a:pt x="392591" y="1691460"/>
                  <a:pt x="560081" y="1825853"/>
                </a:cubicBezTo>
                <a:cubicBezTo>
                  <a:pt x="636451" y="1914210"/>
                  <a:pt x="630396" y="1916021"/>
                  <a:pt x="661430" y="2029106"/>
                </a:cubicBezTo>
                <a:cubicBezTo>
                  <a:pt x="673794" y="2108399"/>
                  <a:pt x="648747" y="2116324"/>
                  <a:pt x="719799" y="2120446"/>
                </a:cubicBezTo>
                <a:lnTo>
                  <a:pt x="770760" y="2120037"/>
                </a:lnTo>
                <a:lnTo>
                  <a:pt x="806315" y="2127215"/>
                </a:lnTo>
                <a:close/>
                <a:moveTo>
                  <a:pt x="1319520" y="2263042"/>
                </a:moveTo>
                <a:lnTo>
                  <a:pt x="978823" y="2261822"/>
                </a:lnTo>
                <a:lnTo>
                  <a:pt x="638123" y="2263042"/>
                </a:lnTo>
                <a:cubicBezTo>
                  <a:pt x="577778" y="2263042"/>
                  <a:pt x="547241" y="2240386"/>
                  <a:pt x="513100" y="2169534"/>
                </a:cubicBezTo>
                <a:cubicBezTo>
                  <a:pt x="499969" y="2077754"/>
                  <a:pt x="526938" y="2040759"/>
                  <a:pt x="465828" y="1970355"/>
                </a:cubicBezTo>
                <a:cubicBezTo>
                  <a:pt x="260705" y="1805868"/>
                  <a:pt x="0" y="1445504"/>
                  <a:pt x="0" y="1080372"/>
                </a:cubicBezTo>
                <a:cubicBezTo>
                  <a:pt x="0" y="540796"/>
                  <a:pt x="437413" y="103385"/>
                  <a:pt x="976988" y="103385"/>
                </a:cubicBezTo>
                <a:lnTo>
                  <a:pt x="978823" y="103526"/>
                </a:lnTo>
                <a:lnTo>
                  <a:pt x="980656" y="103385"/>
                </a:lnTo>
                <a:cubicBezTo>
                  <a:pt x="1520231" y="103385"/>
                  <a:pt x="1957642" y="540796"/>
                  <a:pt x="1957642" y="1080372"/>
                </a:cubicBezTo>
                <a:cubicBezTo>
                  <a:pt x="1957642" y="1445504"/>
                  <a:pt x="1696938" y="1805868"/>
                  <a:pt x="1491816" y="1970355"/>
                </a:cubicBezTo>
                <a:cubicBezTo>
                  <a:pt x="1430706" y="2040759"/>
                  <a:pt x="1457674" y="2077754"/>
                  <a:pt x="1444543" y="2169534"/>
                </a:cubicBezTo>
                <a:cubicBezTo>
                  <a:pt x="1410403" y="2240386"/>
                  <a:pt x="1379867" y="2263042"/>
                  <a:pt x="1319520" y="2263042"/>
                </a:cubicBezTo>
                <a:close/>
                <a:moveTo>
                  <a:pt x="1407452" y="2485514"/>
                </a:moveTo>
                <a:lnTo>
                  <a:pt x="558453" y="2485514"/>
                </a:lnTo>
                <a:cubicBezTo>
                  <a:pt x="521377" y="2485514"/>
                  <a:pt x="491321" y="2455458"/>
                  <a:pt x="491321" y="2418383"/>
                </a:cubicBezTo>
                <a:lnTo>
                  <a:pt x="491321" y="2388750"/>
                </a:lnTo>
                <a:cubicBezTo>
                  <a:pt x="491321" y="2351675"/>
                  <a:pt x="521377" y="2321619"/>
                  <a:pt x="558453" y="2321619"/>
                </a:cubicBezTo>
                <a:lnTo>
                  <a:pt x="1407452" y="2321619"/>
                </a:lnTo>
                <a:cubicBezTo>
                  <a:pt x="1444528" y="2321619"/>
                  <a:pt x="1474583" y="2351675"/>
                  <a:pt x="1474583" y="2388750"/>
                </a:cubicBezTo>
                <a:lnTo>
                  <a:pt x="1474583" y="2418383"/>
                </a:lnTo>
                <a:cubicBezTo>
                  <a:pt x="1474583" y="2455458"/>
                  <a:pt x="1444528" y="2485514"/>
                  <a:pt x="1407452" y="2485514"/>
                </a:cubicBezTo>
                <a:close/>
                <a:moveTo>
                  <a:pt x="1374676" y="2707334"/>
                </a:moveTo>
                <a:lnTo>
                  <a:pt x="591228" y="2707334"/>
                </a:lnTo>
                <a:cubicBezTo>
                  <a:pt x="554153" y="2707334"/>
                  <a:pt x="524097" y="2677278"/>
                  <a:pt x="524097" y="2640203"/>
                </a:cubicBezTo>
                <a:lnTo>
                  <a:pt x="524097" y="2610570"/>
                </a:lnTo>
                <a:cubicBezTo>
                  <a:pt x="524097" y="2573495"/>
                  <a:pt x="554153" y="2543440"/>
                  <a:pt x="591228" y="2543440"/>
                </a:cubicBezTo>
                <a:lnTo>
                  <a:pt x="1374676" y="2543440"/>
                </a:lnTo>
                <a:cubicBezTo>
                  <a:pt x="1411752" y="2543440"/>
                  <a:pt x="1441808" y="2573495"/>
                  <a:pt x="1441808" y="2610570"/>
                </a:cubicBezTo>
                <a:lnTo>
                  <a:pt x="1441808" y="2640203"/>
                </a:lnTo>
                <a:cubicBezTo>
                  <a:pt x="1441808" y="2677278"/>
                  <a:pt x="1411752" y="2707334"/>
                  <a:pt x="1374676" y="2707334"/>
                </a:cubicBezTo>
                <a:close/>
                <a:moveTo>
                  <a:pt x="1341902" y="2929154"/>
                </a:moveTo>
                <a:lnTo>
                  <a:pt x="624004" y="2929154"/>
                </a:lnTo>
                <a:cubicBezTo>
                  <a:pt x="586929" y="2929154"/>
                  <a:pt x="556873" y="2899098"/>
                  <a:pt x="556873" y="2862023"/>
                </a:cubicBezTo>
                <a:lnTo>
                  <a:pt x="556873" y="2832390"/>
                </a:lnTo>
                <a:cubicBezTo>
                  <a:pt x="556873" y="2795315"/>
                  <a:pt x="586929" y="2765259"/>
                  <a:pt x="624004" y="2765259"/>
                </a:cubicBezTo>
                <a:lnTo>
                  <a:pt x="1341902" y="2765259"/>
                </a:lnTo>
                <a:cubicBezTo>
                  <a:pt x="1378978" y="2765259"/>
                  <a:pt x="1409033" y="2795315"/>
                  <a:pt x="1409033" y="2832390"/>
                </a:cubicBezTo>
                <a:lnTo>
                  <a:pt x="1409033" y="2862023"/>
                </a:lnTo>
                <a:cubicBezTo>
                  <a:pt x="1409033" y="2899098"/>
                  <a:pt x="1378978" y="2929154"/>
                  <a:pt x="1341902" y="2929154"/>
                </a:cubicBezTo>
                <a:close/>
                <a:moveTo>
                  <a:pt x="982953" y="3249282"/>
                </a:moveTo>
                <a:cubicBezTo>
                  <a:pt x="783838" y="3249282"/>
                  <a:pt x="622424" y="3190586"/>
                  <a:pt x="622424" y="3118181"/>
                </a:cubicBezTo>
                <a:lnTo>
                  <a:pt x="622424" y="2987080"/>
                </a:lnTo>
                <a:lnTo>
                  <a:pt x="1343482" y="2987080"/>
                </a:lnTo>
                <a:lnTo>
                  <a:pt x="1343482" y="3118181"/>
                </a:lnTo>
                <a:cubicBezTo>
                  <a:pt x="1343482" y="3190586"/>
                  <a:pt x="1182068" y="3249282"/>
                  <a:pt x="982953" y="3249282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78" y="1606583"/>
            <a:ext cx="472727" cy="47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2313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219" y="-86264"/>
            <a:ext cx="7886700" cy="1325563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Методические рекомендаций </a:t>
            </a:r>
            <a:r>
              <a:rPr lang="ru-RU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по проведению </a:t>
            </a:r>
            <a:r>
              <a:rPr lang="ru-RU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анализа</a:t>
            </a:r>
            <a:endParaRPr lang="ru-RU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1329489739"/>
              </p:ext>
            </p:extLst>
          </p:nvPr>
        </p:nvGraphicFramePr>
        <p:xfrm>
          <a:off x="577972" y="1777044"/>
          <a:ext cx="7850037" cy="4218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81558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334" t="27792" r="43133" b="44415"/>
          <a:stretch/>
        </p:blipFill>
        <p:spPr bwMode="auto">
          <a:xfrm>
            <a:off x="-694943" y="0"/>
            <a:ext cx="9838943" cy="714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61594" y="363255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ru-RU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Представитель отдела </a:t>
            </a:r>
            <a:r>
              <a:rPr lang="ru-RU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по надзору за исполнением законодательства о противодействии </a:t>
            </a:r>
            <a:r>
              <a:rPr lang="ru-RU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коррупции Прокуратуры Республики Коми</a:t>
            </a:r>
          </a:p>
          <a:p>
            <a:endParaRPr lang="ru-RU" sz="3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ru-RU" sz="3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Сметанина Нелли </a:t>
            </a:r>
            <a:r>
              <a:rPr lang="ru-RU" sz="36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Эмильевна</a:t>
            </a:r>
            <a:endParaRPr lang="ru-RU" sz="3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591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52" y="1633728"/>
            <a:ext cx="8461248" cy="485241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При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проведении проверки достоверности и полноты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сведений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о доходах,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куда направлять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запросы для подтверждения сведений в разделах 3.3., 3.4., 3.5. справки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?</a:t>
            </a:r>
            <a:endParaRPr lang="ru-RU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В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чьей справке необходимо отразить доход физического лица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от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реализации средств материнского капитала, если они были направлены на получение образования ребенка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Гражданин выплатил определённую сумму денег при покупке жилья при долевом строительстве квартиры. Квартиру так и не получил (т.н. «обманутые дольщики»). В 2021 году гражданину вернули эту сумму. Надо ли указывать эту сумму в доход?</a:t>
            </a:r>
            <a:endParaRPr lang="ru-RU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9100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24256" y="1584960"/>
            <a:ext cx="8436102" cy="479317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Банковская карта открыта родителем на несовершеннолетнего ребенка (по свидетельству о рождении). В чью справку указать счёт этой карты?</a:t>
            </a:r>
          </a:p>
          <a:p>
            <a:pPr>
              <a:lnSpc>
                <a:spcPct val="110000"/>
              </a:lnSpc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Заключен договор участия в долевом строительстве (декабрь 2021 года). Заключен кредитный договор с банком об ипотечном кредитовании. Банком внесена сумма на счет застройщика в январе 2022 году. Право собственности на квартиру будет оформлено после сдачи многоквартирного дома в 2024 голу. Первый взнос по ипотеке - январь 2022 года Надо                        ли заполнять раздел сведениях о расходах?</a:t>
            </a:r>
          </a:p>
          <a:p>
            <a:pPr>
              <a:lnSpc>
                <a:spcPct val="110000"/>
              </a:lnSpc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Необходимо ли отражать сведения о продаже доли в квартире по доверенности, если денежные средства были переданы владельцу?</a:t>
            </a:r>
          </a:p>
          <a:p>
            <a:pPr>
              <a:lnSpc>
                <a:spcPct val="110000"/>
              </a:lnSpc>
            </a:pPr>
            <a:endParaRPr lang="ru-RU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65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336042" y="1682496"/>
            <a:ext cx="8515350" cy="529132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Как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отразить виртуальный счет и от какой организации получить необходимую информацию (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Яндекс.Деньги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Ю.Мани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и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тд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)?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Служащим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в приложении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Ozon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заполнена анкета на получение бесплатной дебетовой карты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Ozon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Card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. Карта получена, но не активирована. На сегодняшний день карта также не актирована, и активировать я её уже нет возможности (истек установленный срок). Необходимо ли указывать информацию по этой карте в справке?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В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справке ООО «ХКФ Банк», отражены две позиции, без указания дополнительных комментариев: «Доход по программе Польза», фактически являющийся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кэшбек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сервисом, и «Иные доходы», фактически отраженные в выписке как «Выплата бонусов по Приведи друга». Подлежат ли указанные доходы отражению?</a:t>
            </a:r>
          </a:p>
          <a:p>
            <a:pPr>
              <a:lnSpc>
                <a:spcPct val="120000"/>
              </a:lnSpc>
            </a:pPr>
            <a:endParaRPr lang="ru-RU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6770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114">
            <a:extLst>
              <a:ext uri="{FF2B5EF4-FFF2-40B4-BE49-F238E27FC236}">
                <a16:creationId xmlns="" xmlns:a16="http://schemas.microsoft.com/office/drawing/2014/main" id="{EED448F4-FD56-4F4D-B4B6-831FC5228C04}"/>
              </a:ext>
            </a:extLst>
          </p:cNvPr>
          <p:cNvGrpSpPr/>
          <p:nvPr/>
        </p:nvGrpSpPr>
        <p:grpSpPr>
          <a:xfrm>
            <a:off x="588044" y="1770370"/>
            <a:ext cx="3158610" cy="3613621"/>
            <a:chOff x="4078247" y="2986174"/>
            <a:chExt cx="2815087" cy="2931394"/>
          </a:xfrm>
        </p:grpSpPr>
        <p:sp>
          <p:nvSpPr>
            <p:cNvPr id="46" name="Freeform 5">
              <a:extLst>
                <a:ext uri="{FF2B5EF4-FFF2-40B4-BE49-F238E27FC236}">
                  <a16:creationId xmlns="" xmlns:a16="http://schemas.microsoft.com/office/drawing/2014/main" id="{7A028C7E-09ED-420E-8511-6301DC3EFD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3430" y="4249706"/>
              <a:ext cx="741678" cy="757510"/>
            </a:xfrm>
            <a:custGeom>
              <a:avLst/>
              <a:gdLst>
                <a:gd name="T0" fmla="*/ 1218 w 1218"/>
                <a:gd name="T1" fmla="*/ 1244 h 1244"/>
                <a:gd name="T2" fmla="*/ 0 w 1218"/>
                <a:gd name="T3" fmla="*/ 582 h 1244"/>
                <a:gd name="T4" fmla="*/ 0 w 1218"/>
                <a:gd name="T5" fmla="*/ 0 h 1244"/>
                <a:gd name="T6" fmla="*/ 1218 w 1218"/>
                <a:gd name="T7" fmla="*/ 662 h 1244"/>
                <a:gd name="T8" fmla="*/ 1218 w 1218"/>
                <a:gd name="T9" fmla="*/ 1244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8" h="1244">
                  <a:moveTo>
                    <a:pt x="1218" y="1244"/>
                  </a:moveTo>
                  <a:lnTo>
                    <a:pt x="0" y="582"/>
                  </a:lnTo>
                  <a:lnTo>
                    <a:pt x="0" y="0"/>
                  </a:lnTo>
                  <a:lnTo>
                    <a:pt x="1218" y="662"/>
                  </a:lnTo>
                  <a:lnTo>
                    <a:pt x="1218" y="1244"/>
                  </a:lnTo>
                  <a:close/>
                </a:path>
              </a:pathLst>
            </a:custGeom>
            <a:solidFill>
              <a:srgbClr val="E6001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7" name="Freeform 6">
              <a:extLst>
                <a:ext uri="{FF2B5EF4-FFF2-40B4-BE49-F238E27FC236}">
                  <a16:creationId xmlns="" xmlns:a16="http://schemas.microsoft.com/office/drawing/2014/main" id="{6F93A4A5-58E4-444A-84DC-80B76B0FE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3430" y="3466012"/>
              <a:ext cx="1776860" cy="1621583"/>
            </a:xfrm>
            <a:custGeom>
              <a:avLst/>
              <a:gdLst>
                <a:gd name="T0" fmla="*/ 821 w 1234"/>
                <a:gd name="T1" fmla="*/ 476 h 1126"/>
                <a:gd name="T2" fmla="*/ 831 w 1234"/>
                <a:gd name="T3" fmla="*/ 454 h 1126"/>
                <a:gd name="T4" fmla="*/ 836 w 1234"/>
                <a:gd name="T5" fmla="*/ 436 h 1126"/>
                <a:gd name="T6" fmla="*/ 840 w 1234"/>
                <a:gd name="T7" fmla="*/ 411 h 1126"/>
                <a:gd name="T8" fmla="*/ 783 w 1234"/>
                <a:gd name="T9" fmla="*/ 280 h 1126"/>
                <a:gd name="T10" fmla="*/ 326 w 1234"/>
                <a:gd name="T11" fmla="*/ 125 h 1126"/>
                <a:gd name="T12" fmla="*/ 323 w 1234"/>
                <a:gd name="T13" fmla="*/ 146 h 1126"/>
                <a:gd name="T14" fmla="*/ 317 w 1234"/>
                <a:gd name="T15" fmla="*/ 170 h 1126"/>
                <a:gd name="T16" fmla="*/ 305 w 1234"/>
                <a:gd name="T17" fmla="*/ 198 h 1126"/>
                <a:gd name="T18" fmla="*/ 286 w 1234"/>
                <a:gd name="T19" fmla="*/ 224 h 1126"/>
                <a:gd name="T20" fmla="*/ 272 w 1234"/>
                <a:gd name="T21" fmla="*/ 238 h 1126"/>
                <a:gd name="T22" fmla="*/ 246 w 1234"/>
                <a:gd name="T23" fmla="*/ 256 h 1126"/>
                <a:gd name="T24" fmla="*/ 229 w 1234"/>
                <a:gd name="T25" fmla="*/ 263 h 1126"/>
                <a:gd name="T26" fmla="*/ 179 w 1234"/>
                <a:gd name="T27" fmla="*/ 263 h 1126"/>
                <a:gd name="T28" fmla="*/ 182 w 1234"/>
                <a:gd name="T29" fmla="*/ 267 h 1126"/>
                <a:gd name="T30" fmla="*/ 248 w 1234"/>
                <a:gd name="T31" fmla="*/ 679 h 1126"/>
                <a:gd name="T32" fmla="*/ 239 w 1234"/>
                <a:gd name="T33" fmla="*/ 697 h 1126"/>
                <a:gd name="T34" fmla="*/ 233 w 1234"/>
                <a:gd name="T35" fmla="*/ 715 h 1126"/>
                <a:gd name="T36" fmla="*/ 240 w 1234"/>
                <a:gd name="T37" fmla="*/ 790 h 1126"/>
                <a:gd name="T38" fmla="*/ 255 w 1234"/>
                <a:gd name="T39" fmla="*/ 811 h 1126"/>
                <a:gd name="T40" fmla="*/ 417 w 1234"/>
                <a:gd name="T41" fmla="*/ 906 h 1126"/>
                <a:gd name="T42" fmla="*/ 804 w 1234"/>
                <a:gd name="T43" fmla="*/ 1115 h 1126"/>
                <a:gd name="T44" fmla="*/ 825 w 1234"/>
                <a:gd name="T45" fmla="*/ 1122 h 1126"/>
                <a:gd name="T46" fmla="*/ 868 w 1234"/>
                <a:gd name="T47" fmla="*/ 1125 h 1126"/>
                <a:gd name="T48" fmla="*/ 898 w 1234"/>
                <a:gd name="T49" fmla="*/ 1118 h 1126"/>
                <a:gd name="T50" fmla="*/ 918 w 1234"/>
                <a:gd name="T51" fmla="*/ 1109 h 1126"/>
                <a:gd name="T52" fmla="*/ 939 w 1234"/>
                <a:gd name="T53" fmla="*/ 1097 h 1126"/>
                <a:gd name="T54" fmla="*/ 954 w 1234"/>
                <a:gd name="T55" fmla="*/ 1085 h 1126"/>
                <a:gd name="T56" fmla="*/ 966 w 1234"/>
                <a:gd name="T57" fmla="*/ 1072 h 1126"/>
                <a:gd name="T58" fmla="*/ 977 w 1234"/>
                <a:gd name="T59" fmla="*/ 1058 h 1126"/>
                <a:gd name="T60" fmla="*/ 987 w 1234"/>
                <a:gd name="T61" fmla="*/ 1039 h 1126"/>
                <a:gd name="T62" fmla="*/ 996 w 1234"/>
                <a:gd name="T63" fmla="*/ 1012 h 1126"/>
                <a:gd name="T64" fmla="*/ 967 w 1234"/>
                <a:gd name="T65" fmla="*/ 913 h 1126"/>
                <a:gd name="T66" fmla="*/ 955 w 1234"/>
                <a:gd name="T67" fmla="*/ 898 h 1126"/>
                <a:gd name="T68" fmla="*/ 948 w 1234"/>
                <a:gd name="T69" fmla="*/ 884 h 1126"/>
                <a:gd name="T70" fmla="*/ 942 w 1234"/>
                <a:gd name="T71" fmla="*/ 861 h 1126"/>
                <a:gd name="T72" fmla="*/ 941 w 1234"/>
                <a:gd name="T73" fmla="*/ 843 h 1126"/>
                <a:gd name="T74" fmla="*/ 945 w 1234"/>
                <a:gd name="T75" fmla="*/ 817 h 1126"/>
                <a:gd name="T76" fmla="*/ 951 w 1234"/>
                <a:gd name="T77" fmla="*/ 804 h 1126"/>
                <a:gd name="T78" fmla="*/ 959 w 1234"/>
                <a:gd name="T79" fmla="*/ 792 h 1126"/>
                <a:gd name="T80" fmla="*/ 973 w 1234"/>
                <a:gd name="T81" fmla="*/ 778 h 1126"/>
                <a:gd name="T82" fmla="*/ 1000 w 1234"/>
                <a:gd name="T83" fmla="*/ 762 h 1126"/>
                <a:gd name="T84" fmla="*/ 1234 w 1234"/>
                <a:gd name="T85" fmla="*/ 722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34" h="1126">
                  <a:moveTo>
                    <a:pt x="811" y="491"/>
                  </a:moveTo>
                  <a:cubicBezTo>
                    <a:pt x="814" y="487"/>
                    <a:pt x="817" y="483"/>
                    <a:pt x="820" y="478"/>
                  </a:cubicBezTo>
                  <a:cubicBezTo>
                    <a:pt x="821" y="476"/>
                    <a:pt x="821" y="476"/>
                    <a:pt x="821" y="476"/>
                  </a:cubicBezTo>
                  <a:cubicBezTo>
                    <a:pt x="821" y="474"/>
                    <a:pt x="821" y="474"/>
                    <a:pt x="821" y="474"/>
                  </a:cubicBezTo>
                  <a:cubicBezTo>
                    <a:pt x="825" y="468"/>
                    <a:pt x="828" y="462"/>
                    <a:pt x="830" y="455"/>
                  </a:cubicBezTo>
                  <a:cubicBezTo>
                    <a:pt x="831" y="454"/>
                    <a:pt x="831" y="454"/>
                    <a:pt x="831" y="454"/>
                  </a:cubicBezTo>
                  <a:cubicBezTo>
                    <a:pt x="832" y="450"/>
                    <a:pt x="832" y="450"/>
                    <a:pt x="832" y="450"/>
                  </a:cubicBezTo>
                  <a:cubicBezTo>
                    <a:pt x="833" y="447"/>
                    <a:pt x="834" y="444"/>
                    <a:pt x="835" y="441"/>
                  </a:cubicBezTo>
                  <a:cubicBezTo>
                    <a:pt x="836" y="436"/>
                    <a:pt x="836" y="436"/>
                    <a:pt x="836" y="436"/>
                  </a:cubicBezTo>
                  <a:cubicBezTo>
                    <a:pt x="837" y="433"/>
                    <a:pt x="837" y="429"/>
                    <a:pt x="838" y="426"/>
                  </a:cubicBezTo>
                  <a:cubicBezTo>
                    <a:pt x="839" y="421"/>
                    <a:pt x="839" y="421"/>
                    <a:pt x="839" y="421"/>
                  </a:cubicBezTo>
                  <a:cubicBezTo>
                    <a:pt x="840" y="417"/>
                    <a:pt x="840" y="414"/>
                    <a:pt x="840" y="411"/>
                  </a:cubicBezTo>
                  <a:cubicBezTo>
                    <a:pt x="841" y="405"/>
                    <a:pt x="841" y="405"/>
                    <a:pt x="841" y="405"/>
                  </a:cubicBezTo>
                  <a:cubicBezTo>
                    <a:pt x="841" y="400"/>
                    <a:pt x="841" y="395"/>
                    <a:pt x="841" y="390"/>
                  </a:cubicBezTo>
                  <a:cubicBezTo>
                    <a:pt x="840" y="339"/>
                    <a:pt x="817" y="299"/>
                    <a:pt x="783" y="28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302" y="19"/>
                    <a:pt x="325" y="59"/>
                    <a:pt x="326" y="110"/>
                  </a:cubicBezTo>
                  <a:cubicBezTo>
                    <a:pt x="326" y="115"/>
                    <a:pt x="326" y="120"/>
                    <a:pt x="326" y="125"/>
                  </a:cubicBezTo>
                  <a:cubicBezTo>
                    <a:pt x="325" y="130"/>
                    <a:pt x="325" y="130"/>
                    <a:pt x="325" y="130"/>
                  </a:cubicBezTo>
                  <a:cubicBezTo>
                    <a:pt x="325" y="134"/>
                    <a:pt x="325" y="137"/>
                    <a:pt x="324" y="141"/>
                  </a:cubicBezTo>
                  <a:cubicBezTo>
                    <a:pt x="323" y="146"/>
                    <a:pt x="323" y="146"/>
                    <a:pt x="323" y="146"/>
                  </a:cubicBezTo>
                  <a:cubicBezTo>
                    <a:pt x="322" y="149"/>
                    <a:pt x="322" y="152"/>
                    <a:pt x="321" y="156"/>
                  </a:cubicBezTo>
                  <a:cubicBezTo>
                    <a:pt x="319" y="161"/>
                    <a:pt x="319" y="161"/>
                    <a:pt x="319" y="161"/>
                  </a:cubicBezTo>
                  <a:cubicBezTo>
                    <a:pt x="319" y="164"/>
                    <a:pt x="318" y="167"/>
                    <a:pt x="317" y="170"/>
                  </a:cubicBezTo>
                  <a:cubicBezTo>
                    <a:pt x="315" y="175"/>
                    <a:pt x="315" y="175"/>
                    <a:pt x="315" y="175"/>
                  </a:cubicBezTo>
                  <a:cubicBezTo>
                    <a:pt x="312" y="182"/>
                    <a:pt x="310" y="188"/>
                    <a:pt x="306" y="194"/>
                  </a:cubicBezTo>
                  <a:cubicBezTo>
                    <a:pt x="305" y="198"/>
                    <a:pt x="305" y="198"/>
                    <a:pt x="305" y="198"/>
                  </a:cubicBezTo>
                  <a:cubicBezTo>
                    <a:pt x="302" y="202"/>
                    <a:pt x="299" y="207"/>
                    <a:pt x="296" y="211"/>
                  </a:cubicBezTo>
                  <a:cubicBezTo>
                    <a:pt x="295" y="212"/>
                    <a:pt x="295" y="212"/>
                    <a:pt x="295" y="212"/>
                  </a:cubicBezTo>
                  <a:cubicBezTo>
                    <a:pt x="292" y="216"/>
                    <a:pt x="289" y="220"/>
                    <a:pt x="286" y="224"/>
                  </a:cubicBezTo>
                  <a:cubicBezTo>
                    <a:pt x="283" y="228"/>
                    <a:pt x="283" y="228"/>
                    <a:pt x="283" y="228"/>
                  </a:cubicBezTo>
                  <a:cubicBezTo>
                    <a:pt x="281" y="230"/>
                    <a:pt x="278" y="233"/>
                    <a:pt x="276" y="235"/>
                  </a:cubicBezTo>
                  <a:cubicBezTo>
                    <a:pt x="272" y="238"/>
                    <a:pt x="272" y="238"/>
                    <a:pt x="272" y="238"/>
                  </a:cubicBezTo>
                  <a:cubicBezTo>
                    <a:pt x="269" y="241"/>
                    <a:pt x="266" y="244"/>
                    <a:pt x="262" y="246"/>
                  </a:cubicBezTo>
                  <a:cubicBezTo>
                    <a:pt x="260" y="247"/>
                    <a:pt x="260" y="247"/>
                    <a:pt x="260" y="247"/>
                  </a:cubicBezTo>
                  <a:cubicBezTo>
                    <a:pt x="256" y="251"/>
                    <a:pt x="251" y="253"/>
                    <a:pt x="246" y="256"/>
                  </a:cubicBezTo>
                  <a:cubicBezTo>
                    <a:pt x="242" y="258"/>
                    <a:pt x="242" y="258"/>
                    <a:pt x="242" y="258"/>
                  </a:cubicBezTo>
                  <a:cubicBezTo>
                    <a:pt x="239" y="259"/>
                    <a:pt x="236" y="260"/>
                    <a:pt x="233" y="261"/>
                  </a:cubicBezTo>
                  <a:cubicBezTo>
                    <a:pt x="229" y="263"/>
                    <a:pt x="229" y="263"/>
                    <a:pt x="229" y="263"/>
                  </a:cubicBezTo>
                  <a:cubicBezTo>
                    <a:pt x="223" y="264"/>
                    <a:pt x="223" y="264"/>
                    <a:pt x="223" y="264"/>
                  </a:cubicBezTo>
                  <a:cubicBezTo>
                    <a:pt x="183" y="264"/>
                    <a:pt x="183" y="264"/>
                    <a:pt x="183" y="264"/>
                  </a:cubicBezTo>
                  <a:cubicBezTo>
                    <a:pt x="179" y="263"/>
                    <a:pt x="179" y="263"/>
                    <a:pt x="179" y="263"/>
                  </a:cubicBezTo>
                  <a:cubicBezTo>
                    <a:pt x="175" y="262"/>
                    <a:pt x="172" y="260"/>
                    <a:pt x="168" y="259"/>
                  </a:cubicBezTo>
                  <a:cubicBezTo>
                    <a:pt x="162" y="256"/>
                    <a:pt x="162" y="256"/>
                    <a:pt x="162" y="256"/>
                  </a:cubicBezTo>
                  <a:cubicBezTo>
                    <a:pt x="182" y="267"/>
                    <a:pt x="182" y="267"/>
                    <a:pt x="182" y="267"/>
                  </a:cubicBezTo>
                  <a:cubicBezTo>
                    <a:pt x="182" y="517"/>
                    <a:pt x="182" y="517"/>
                    <a:pt x="182" y="517"/>
                  </a:cubicBezTo>
                  <a:cubicBezTo>
                    <a:pt x="0" y="544"/>
                    <a:pt x="0" y="544"/>
                    <a:pt x="0" y="544"/>
                  </a:cubicBezTo>
                  <a:cubicBezTo>
                    <a:pt x="248" y="679"/>
                    <a:pt x="248" y="679"/>
                    <a:pt x="248" y="679"/>
                  </a:cubicBezTo>
                  <a:cubicBezTo>
                    <a:pt x="247" y="681"/>
                    <a:pt x="247" y="681"/>
                    <a:pt x="247" y="681"/>
                  </a:cubicBezTo>
                  <a:cubicBezTo>
                    <a:pt x="245" y="684"/>
                    <a:pt x="245" y="684"/>
                    <a:pt x="245" y="684"/>
                  </a:cubicBezTo>
                  <a:cubicBezTo>
                    <a:pt x="243" y="688"/>
                    <a:pt x="241" y="692"/>
                    <a:pt x="239" y="697"/>
                  </a:cubicBezTo>
                  <a:cubicBezTo>
                    <a:pt x="237" y="701"/>
                    <a:pt x="237" y="701"/>
                    <a:pt x="237" y="701"/>
                  </a:cubicBezTo>
                  <a:cubicBezTo>
                    <a:pt x="237" y="701"/>
                    <a:pt x="237" y="701"/>
                    <a:pt x="237" y="701"/>
                  </a:cubicBezTo>
                  <a:cubicBezTo>
                    <a:pt x="235" y="706"/>
                    <a:pt x="234" y="711"/>
                    <a:pt x="233" y="715"/>
                  </a:cubicBezTo>
                  <a:cubicBezTo>
                    <a:pt x="233" y="718"/>
                    <a:pt x="233" y="718"/>
                    <a:pt x="233" y="718"/>
                  </a:cubicBezTo>
                  <a:cubicBezTo>
                    <a:pt x="231" y="727"/>
                    <a:pt x="229" y="736"/>
                    <a:pt x="229" y="746"/>
                  </a:cubicBezTo>
                  <a:cubicBezTo>
                    <a:pt x="230" y="762"/>
                    <a:pt x="234" y="777"/>
                    <a:pt x="240" y="790"/>
                  </a:cubicBezTo>
                  <a:cubicBezTo>
                    <a:pt x="242" y="794"/>
                    <a:pt x="245" y="798"/>
                    <a:pt x="247" y="801"/>
                  </a:cubicBezTo>
                  <a:cubicBezTo>
                    <a:pt x="249" y="803"/>
                    <a:pt x="250" y="805"/>
                    <a:pt x="252" y="807"/>
                  </a:cubicBezTo>
                  <a:cubicBezTo>
                    <a:pt x="255" y="811"/>
                    <a:pt x="255" y="811"/>
                    <a:pt x="255" y="811"/>
                  </a:cubicBezTo>
                  <a:cubicBezTo>
                    <a:pt x="256" y="812"/>
                    <a:pt x="256" y="812"/>
                    <a:pt x="256" y="812"/>
                  </a:cubicBezTo>
                  <a:cubicBezTo>
                    <a:pt x="256" y="906"/>
                    <a:pt x="256" y="906"/>
                    <a:pt x="256" y="906"/>
                  </a:cubicBezTo>
                  <a:cubicBezTo>
                    <a:pt x="417" y="906"/>
                    <a:pt x="417" y="906"/>
                    <a:pt x="417" y="906"/>
                  </a:cubicBezTo>
                  <a:cubicBezTo>
                    <a:pt x="797" y="1112"/>
                    <a:pt x="797" y="1112"/>
                    <a:pt x="797" y="1112"/>
                  </a:cubicBezTo>
                  <a:cubicBezTo>
                    <a:pt x="800" y="1114"/>
                    <a:pt x="800" y="1114"/>
                    <a:pt x="800" y="1114"/>
                  </a:cubicBezTo>
                  <a:cubicBezTo>
                    <a:pt x="804" y="1115"/>
                    <a:pt x="804" y="1115"/>
                    <a:pt x="804" y="1115"/>
                  </a:cubicBezTo>
                  <a:cubicBezTo>
                    <a:pt x="809" y="1117"/>
                    <a:pt x="814" y="1119"/>
                    <a:pt x="818" y="1120"/>
                  </a:cubicBezTo>
                  <a:cubicBezTo>
                    <a:pt x="822" y="1122"/>
                    <a:pt x="822" y="1122"/>
                    <a:pt x="822" y="1122"/>
                  </a:cubicBezTo>
                  <a:cubicBezTo>
                    <a:pt x="825" y="1122"/>
                    <a:pt x="825" y="1122"/>
                    <a:pt x="825" y="1122"/>
                  </a:cubicBezTo>
                  <a:cubicBezTo>
                    <a:pt x="830" y="1123"/>
                    <a:pt x="835" y="1124"/>
                    <a:pt x="839" y="1125"/>
                  </a:cubicBezTo>
                  <a:cubicBezTo>
                    <a:pt x="842" y="1125"/>
                    <a:pt x="844" y="1125"/>
                    <a:pt x="846" y="1125"/>
                  </a:cubicBezTo>
                  <a:cubicBezTo>
                    <a:pt x="853" y="1126"/>
                    <a:pt x="861" y="1126"/>
                    <a:pt x="868" y="1125"/>
                  </a:cubicBezTo>
                  <a:cubicBezTo>
                    <a:pt x="871" y="1124"/>
                    <a:pt x="871" y="1124"/>
                    <a:pt x="871" y="1124"/>
                  </a:cubicBezTo>
                  <a:cubicBezTo>
                    <a:pt x="878" y="1123"/>
                    <a:pt x="885" y="1122"/>
                    <a:pt x="892" y="1120"/>
                  </a:cubicBezTo>
                  <a:cubicBezTo>
                    <a:pt x="894" y="1119"/>
                    <a:pt x="896" y="1118"/>
                    <a:pt x="898" y="1118"/>
                  </a:cubicBezTo>
                  <a:cubicBezTo>
                    <a:pt x="903" y="1116"/>
                    <a:pt x="907" y="1114"/>
                    <a:pt x="912" y="1112"/>
                  </a:cubicBezTo>
                  <a:cubicBezTo>
                    <a:pt x="914" y="1112"/>
                    <a:pt x="914" y="1112"/>
                    <a:pt x="914" y="1112"/>
                  </a:cubicBezTo>
                  <a:cubicBezTo>
                    <a:pt x="918" y="1109"/>
                    <a:pt x="918" y="1109"/>
                    <a:pt x="918" y="1109"/>
                  </a:cubicBezTo>
                  <a:cubicBezTo>
                    <a:pt x="923" y="1107"/>
                    <a:pt x="928" y="1104"/>
                    <a:pt x="933" y="1101"/>
                  </a:cubicBezTo>
                  <a:cubicBezTo>
                    <a:pt x="936" y="1099"/>
                    <a:pt x="936" y="1099"/>
                    <a:pt x="936" y="1099"/>
                  </a:cubicBezTo>
                  <a:cubicBezTo>
                    <a:pt x="939" y="1097"/>
                    <a:pt x="939" y="1097"/>
                    <a:pt x="939" y="1097"/>
                  </a:cubicBezTo>
                  <a:cubicBezTo>
                    <a:pt x="941" y="1095"/>
                    <a:pt x="944" y="1093"/>
                    <a:pt x="947" y="1090"/>
                  </a:cubicBezTo>
                  <a:cubicBezTo>
                    <a:pt x="952" y="1086"/>
                    <a:pt x="952" y="1086"/>
                    <a:pt x="952" y="1086"/>
                  </a:cubicBezTo>
                  <a:cubicBezTo>
                    <a:pt x="954" y="1085"/>
                    <a:pt x="954" y="1085"/>
                    <a:pt x="954" y="1085"/>
                  </a:cubicBezTo>
                  <a:cubicBezTo>
                    <a:pt x="959" y="1079"/>
                    <a:pt x="959" y="1079"/>
                    <a:pt x="959" y="1079"/>
                  </a:cubicBezTo>
                  <a:cubicBezTo>
                    <a:pt x="964" y="1074"/>
                    <a:pt x="964" y="1074"/>
                    <a:pt x="964" y="1074"/>
                  </a:cubicBezTo>
                  <a:cubicBezTo>
                    <a:pt x="966" y="1072"/>
                    <a:pt x="966" y="1072"/>
                    <a:pt x="966" y="1072"/>
                  </a:cubicBezTo>
                  <a:cubicBezTo>
                    <a:pt x="971" y="1066"/>
                    <a:pt x="971" y="1066"/>
                    <a:pt x="971" y="1066"/>
                  </a:cubicBezTo>
                  <a:cubicBezTo>
                    <a:pt x="975" y="1061"/>
                    <a:pt x="975" y="1061"/>
                    <a:pt x="975" y="1061"/>
                  </a:cubicBezTo>
                  <a:cubicBezTo>
                    <a:pt x="977" y="1058"/>
                    <a:pt x="977" y="1058"/>
                    <a:pt x="977" y="1058"/>
                  </a:cubicBezTo>
                  <a:cubicBezTo>
                    <a:pt x="978" y="1055"/>
                    <a:pt x="979" y="1053"/>
                    <a:pt x="981" y="1051"/>
                  </a:cubicBezTo>
                  <a:cubicBezTo>
                    <a:pt x="983" y="1046"/>
                    <a:pt x="983" y="1046"/>
                    <a:pt x="983" y="1046"/>
                  </a:cubicBezTo>
                  <a:cubicBezTo>
                    <a:pt x="985" y="1044"/>
                    <a:pt x="986" y="1041"/>
                    <a:pt x="987" y="1039"/>
                  </a:cubicBezTo>
                  <a:cubicBezTo>
                    <a:pt x="989" y="1036"/>
                    <a:pt x="990" y="1032"/>
                    <a:pt x="991" y="1029"/>
                  </a:cubicBezTo>
                  <a:cubicBezTo>
                    <a:pt x="992" y="1028"/>
                    <a:pt x="992" y="1028"/>
                    <a:pt x="992" y="1028"/>
                  </a:cubicBezTo>
                  <a:cubicBezTo>
                    <a:pt x="993" y="1023"/>
                    <a:pt x="995" y="1017"/>
                    <a:pt x="996" y="1012"/>
                  </a:cubicBezTo>
                  <a:cubicBezTo>
                    <a:pt x="997" y="1008"/>
                    <a:pt x="997" y="1008"/>
                    <a:pt x="997" y="1008"/>
                  </a:cubicBezTo>
                  <a:cubicBezTo>
                    <a:pt x="998" y="1002"/>
                    <a:pt x="999" y="996"/>
                    <a:pt x="999" y="990"/>
                  </a:cubicBezTo>
                  <a:cubicBezTo>
                    <a:pt x="1000" y="959"/>
                    <a:pt x="987" y="932"/>
                    <a:pt x="967" y="913"/>
                  </a:cubicBezTo>
                  <a:cubicBezTo>
                    <a:pt x="965" y="911"/>
                    <a:pt x="963" y="909"/>
                    <a:pt x="961" y="906"/>
                  </a:cubicBezTo>
                  <a:cubicBezTo>
                    <a:pt x="959" y="904"/>
                    <a:pt x="959" y="904"/>
                    <a:pt x="959" y="904"/>
                  </a:cubicBezTo>
                  <a:cubicBezTo>
                    <a:pt x="958" y="902"/>
                    <a:pt x="957" y="900"/>
                    <a:pt x="955" y="898"/>
                  </a:cubicBezTo>
                  <a:cubicBezTo>
                    <a:pt x="954" y="895"/>
                    <a:pt x="954" y="895"/>
                    <a:pt x="954" y="895"/>
                  </a:cubicBezTo>
                  <a:cubicBezTo>
                    <a:pt x="952" y="892"/>
                    <a:pt x="950" y="889"/>
                    <a:pt x="949" y="885"/>
                  </a:cubicBezTo>
                  <a:cubicBezTo>
                    <a:pt x="948" y="884"/>
                    <a:pt x="948" y="884"/>
                    <a:pt x="948" y="884"/>
                  </a:cubicBezTo>
                  <a:cubicBezTo>
                    <a:pt x="947" y="880"/>
                    <a:pt x="946" y="877"/>
                    <a:pt x="945" y="874"/>
                  </a:cubicBezTo>
                  <a:cubicBezTo>
                    <a:pt x="944" y="871"/>
                    <a:pt x="944" y="871"/>
                    <a:pt x="944" y="871"/>
                  </a:cubicBezTo>
                  <a:cubicBezTo>
                    <a:pt x="943" y="867"/>
                    <a:pt x="943" y="864"/>
                    <a:pt x="942" y="861"/>
                  </a:cubicBezTo>
                  <a:cubicBezTo>
                    <a:pt x="941" y="858"/>
                    <a:pt x="941" y="858"/>
                    <a:pt x="941" y="858"/>
                  </a:cubicBezTo>
                  <a:cubicBezTo>
                    <a:pt x="941" y="854"/>
                    <a:pt x="941" y="850"/>
                    <a:pt x="941" y="845"/>
                  </a:cubicBezTo>
                  <a:cubicBezTo>
                    <a:pt x="941" y="843"/>
                    <a:pt x="941" y="843"/>
                    <a:pt x="941" y="843"/>
                  </a:cubicBezTo>
                  <a:cubicBezTo>
                    <a:pt x="941" y="839"/>
                    <a:pt x="941" y="836"/>
                    <a:pt x="942" y="832"/>
                  </a:cubicBezTo>
                  <a:cubicBezTo>
                    <a:pt x="942" y="828"/>
                    <a:pt x="942" y="828"/>
                    <a:pt x="942" y="828"/>
                  </a:cubicBezTo>
                  <a:cubicBezTo>
                    <a:pt x="943" y="825"/>
                    <a:pt x="944" y="821"/>
                    <a:pt x="945" y="817"/>
                  </a:cubicBezTo>
                  <a:cubicBezTo>
                    <a:pt x="946" y="815"/>
                    <a:pt x="946" y="815"/>
                    <a:pt x="946" y="815"/>
                  </a:cubicBezTo>
                  <a:cubicBezTo>
                    <a:pt x="948" y="809"/>
                    <a:pt x="948" y="809"/>
                    <a:pt x="948" y="809"/>
                  </a:cubicBezTo>
                  <a:cubicBezTo>
                    <a:pt x="951" y="804"/>
                    <a:pt x="951" y="804"/>
                    <a:pt x="951" y="804"/>
                  </a:cubicBezTo>
                  <a:cubicBezTo>
                    <a:pt x="952" y="802"/>
                    <a:pt x="952" y="802"/>
                    <a:pt x="952" y="802"/>
                  </a:cubicBezTo>
                  <a:cubicBezTo>
                    <a:pt x="953" y="800"/>
                    <a:pt x="955" y="798"/>
                    <a:pt x="957" y="795"/>
                  </a:cubicBezTo>
                  <a:cubicBezTo>
                    <a:pt x="959" y="792"/>
                    <a:pt x="959" y="792"/>
                    <a:pt x="959" y="792"/>
                  </a:cubicBezTo>
                  <a:cubicBezTo>
                    <a:pt x="960" y="790"/>
                    <a:pt x="962" y="788"/>
                    <a:pt x="964" y="786"/>
                  </a:cubicBezTo>
                  <a:cubicBezTo>
                    <a:pt x="967" y="783"/>
                    <a:pt x="967" y="783"/>
                    <a:pt x="967" y="783"/>
                  </a:cubicBezTo>
                  <a:cubicBezTo>
                    <a:pt x="969" y="781"/>
                    <a:pt x="971" y="780"/>
                    <a:pt x="973" y="778"/>
                  </a:cubicBezTo>
                  <a:cubicBezTo>
                    <a:pt x="978" y="774"/>
                    <a:pt x="978" y="774"/>
                    <a:pt x="978" y="774"/>
                  </a:cubicBezTo>
                  <a:cubicBezTo>
                    <a:pt x="981" y="772"/>
                    <a:pt x="985" y="769"/>
                    <a:pt x="989" y="767"/>
                  </a:cubicBezTo>
                  <a:cubicBezTo>
                    <a:pt x="993" y="765"/>
                    <a:pt x="996" y="763"/>
                    <a:pt x="1000" y="762"/>
                  </a:cubicBezTo>
                  <a:cubicBezTo>
                    <a:pt x="1006" y="759"/>
                    <a:pt x="1013" y="756"/>
                    <a:pt x="1020" y="754"/>
                  </a:cubicBezTo>
                  <a:cubicBezTo>
                    <a:pt x="1025" y="752"/>
                    <a:pt x="1030" y="751"/>
                    <a:pt x="1036" y="750"/>
                  </a:cubicBezTo>
                  <a:cubicBezTo>
                    <a:pt x="1234" y="722"/>
                    <a:pt x="1234" y="722"/>
                    <a:pt x="1234" y="722"/>
                  </a:cubicBezTo>
                  <a:lnTo>
                    <a:pt x="811" y="491"/>
                  </a:lnTo>
                  <a:close/>
                </a:path>
              </a:pathLst>
            </a:custGeom>
            <a:solidFill>
              <a:srgbClr val="DE9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8" name="Freeform 7">
              <a:extLst>
                <a:ext uri="{FF2B5EF4-FFF2-40B4-BE49-F238E27FC236}">
                  <a16:creationId xmlns="" xmlns:a16="http://schemas.microsoft.com/office/drawing/2014/main" id="{F1DD245A-2BFF-40A5-AC69-37B5D8A870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9492" y="3466012"/>
              <a:ext cx="825101" cy="561434"/>
            </a:xfrm>
            <a:custGeom>
              <a:avLst/>
              <a:gdLst>
                <a:gd name="T0" fmla="*/ 58 w 573"/>
                <a:gd name="T1" fmla="*/ 110 h 390"/>
                <a:gd name="T2" fmla="*/ 0 w 573"/>
                <a:gd name="T3" fmla="*/ 0 h 390"/>
                <a:gd name="T4" fmla="*/ 515 w 573"/>
                <a:gd name="T5" fmla="*/ 280 h 390"/>
                <a:gd name="T6" fmla="*/ 573 w 573"/>
                <a:gd name="T7" fmla="*/ 390 h 390"/>
                <a:gd name="T8" fmla="*/ 58 w 573"/>
                <a:gd name="T9" fmla="*/ 11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3" h="390">
                  <a:moveTo>
                    <a:pt x="58" y="110"/>
                  </a:moveTo>
                  <a:cubicBezTo>
                    <a:pt x="57" y="59"/>
                    <a:pt x="34" y="19"/>
                    <a:pt x="0" y="0"/>
                  </a:cubicBezTo>
                  <a:cubicBezTo>
                    <a:pt x="515" y="280"/>
                    <a:pt x="515" y="280"/>
                    <a:pt x="515" y="280"/>
                  </a:cubicBezTo>
                  <a:cubicBezTo>
                    <a:pt x="549" y="299"/>
                    <a:pt x="572" y="339"/>
                    <a:pt x="573" y="390"/>
                  </a:cubicBezTo>
                  <a:cubicBezTo>
                    <a:pt x="402" y="297"/>
                    <a:pt x="230" y="203"/>
                    <a:pt x="58" y="110"/>
                  </a:cubicBezTo>
                  <a:close/>
                </a:path>
              </a:pathLst>
            </a:custGeom>
            <a:solidFill>
              <a:srgbClr val="E6001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9" name="Freeform 9">
              <a:extLst>
                <a:ext uri="{FF2B5EF4-FFF2-40B4-BE49-F238E27FC236}">
                  <a16:creationId xmlns="" xmlns:a16="http://schemas.microsoft.com/office/drawing/2014/main" id="{D52609A7-2562-4FD3-8C57-F9721BD06B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9154" y="3800315"/>
              <a:ext cx="789174" cy="437821"/>
            </a:xfrm>
            <a:custGeom>
              <a:avLst/>
              <a:gdLst>
                <a:gd name="T0" fmla="*/ 548 w 548"/>
                <a:gd name="T1" fmla="*/ 304 h 304"/>
                <a:gd name="T2" fmla="*/ 33 w 548"/>
                <a:gd name="T3" fmla="*/ 24 h 304"/>
                <a:gd name="T4" fmla="*/ 13 w 548"/>
                <a:gd name="T5" fmla="*/ 10 h 304"/>
                <a:gd name="T6" fmla="*/ 0 w 548"/>
                <a:gd name="T7" fmla="*/ 0 h 304"/>
                <a:gd name="T8" fmla="*/ 515 w 548"/>
                <a:gd name="T9" fmla="*/ 280 h 304"/>
                <a:gd name="T10" fmla="*/ 528 w 548"/>
                <a:gd name="T11" fmla="*/ 290 h 304"/>
                <a:gd name="T12" fmla="*/ 548 w 548"/>
                <a:gd name="T13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8" h="304">
                  <a:moveTo>
                    <a:pt x="548" y="304"/>
                  </a:moveTo>
                  <a:cubicBezTo>
                    <a:pt x="33" y="24"/>
                    <a:pt x="33" y="24"/>
                    <a:pt x="33" y="24"/>
                  </a:cubicBezTo>
                  <a:cubicBezTo>
                    <a:pt x="26" y="20"/>
                    <a:pt x="19" y="15"/>
                    <a:pt x="13" y="10"/>
                  </a:cubicBezTo>
                  <a:cubicBezTo>
                    <a:pt x="10" y="6"/>
                    <a:pt x="5" y="3"/>
                    <a:pt x="0" y="0"/>
                  </a:cubicBezTo>
                  <a:cubicBezTo>
                    <a:pt x="515" y="280"/>
                    <a:pt x="515" y="280"/>
                    <a:pt x="515" y="280"/>
                  </a:cubicBezTo>
                  <a:cubicBezTo>
                    <a:pt x="520" y="283"/>
                    <a:pt x="525" y="286"/>
                    <a:pt x="528" y="290"/>
                  </a:cubicBezTo>
                  <a:cubicBezTo>
                    <a:pt x="534" y="295"/>
                    <a:pt x="541" y="300"/>
                    <a:pt x="548" y="304"/>
                  </a:cubicBezTo>
                  <a:close/>
                </a:path>
              </a:pathLst>
            </a:custGeom>
            <a:solidFill>
              <a:srgbClr val="E6001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0" name="Freeform 10">
              <a:extLst>
                <a:ext uri="{FF2B5EF4-FFF2-40B4-BE49-F238E27FC236}">
                  <a16:creationId xmlns="" xmlns:a16="http://schemas.microsoft.com/office/drawing/2014/main" id="{440F970A-E6C0-4FC7-BC64-8B51512A6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7138" y="4665606"/>
              <a:ext cx="819012" cy="420772"/>
            </a:xfrm>
            <a:custGeom>
              <a:avLst/>
              <a:gdLst>
                <a:gd name="T0" fmla="*/ 54 w 569"/>
                <a:gd name="T1" fmla="*/ 12 h 292"/>
                <a:gd name="T2" fmla="*/ 569 w 569"/>
                <a:gd name="T3" fmla="*/ 292 h 292"/>
                <a:gd name="T4" fmla="*/ 515 w 569"/>
                <a:gd name="T5" fmla="*/ 283 h 292"/>
                <a:gd name="T6" fmla="*/ 0 w 569"/>
                <a:gd name="T7" fmla="*/ 2 h 292"/>
                <a:gd name="T8" fmla="*/ 54 w 569"/>
                <a:gd name="T9" fmla="*/ 1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9" h="292">
                  <a:moveTo>
                    <a:pt x="54" y="12"/>
                  </a:moveTo>
                  <a:cubicBezTo>
                    <a:pt x="569" y="292"/>
                    <a:pt x="569" y="292"/>
                    <a:pt x="569" y="292"/>
                  </a:cubicBezTo>
                  <a:cubicBezTo>
                    <a:pt x="554" y="284"/>
                    <a:pt x="536" y="280"/>
                    <a:pt x="515" y="28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0" y="0"/>
                    <a:pt x="38" y="4"/>
                    <a:pt x="54" y="12"/>
                  </a:cubicBezTo>
                  <a:close/>
                </a:path>
              </a:pathLst>
            </a:custGeom>
            <a:solidFill>
              <a:srgbClr val="E6001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" name="Freeform 11">
              <a:extLst>
                <a:ext uri="{FF2B5EF4-FFF2-40B4-BE49-F238E27FC236}">
                  <a16:creationId xmlns="" xmlns:a16="http://schemas.microsoft.com/office/drawing/2014/main" id="{A49306B2-047D-4CF6-93A4-601C685AF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9113" y="3448962"/>
              <a:ext cx="823274" cy="421989"/>
            </a:xfrm>
            <a:custGeom>
              <a:avLst/>
              <a:gdLst>
                <a:gd name="T0" fmla="*/ 57 w 572"/>
                <a:gd name="T1" fmla="*/ 13 h 293"/>
                <a:gd name="T2" fmla="*/ 572 w 572"/>
                <a:gd name="T3" fmla="*/ 293 h 293"/>
                <a:gd name="T4" fmla="*/ 516 w 572"/>
                <a:gd name="T5" fmla="*/ 283 h 293"/>
                <a:gd name="T6" fmla="*/ 0 w 572"/>
                <a:gd name="T7" fmla="*/ 3 h 293"/>
                <a:gd name="T8" fmla="*/ 57 w 572"/>
                <a:gd name="T9" fmla="*/ 1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2" h="293">
                  <a:moveTo>
                    <a:pt x="57" y="13"/>
                  </a:moveTo>
                  <a:cubicBezTo>
                    <a:pt x="572" y="293"/>
                    <a:pt x="572" y="293"/>
                    <a:pt x="572" y="293"/>
                  </a:cubicBezTo>
                  <a:cubicBezTo>
                    <a:pt x="555" y="284"/>
                    <a:pt x="536" y="280"/>
                    <a:pt x="516" y="28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1" y="0"/>
                    <a:pt x="40" y="4"/>
                    <a:pt x="57" y="13"/>
                  </a:cubicBezTo>
                  <a:close/>
                </a:path>
              </a:pathLst>
            </a:custGeom>
            <a:solidFill>
              <a:srgbClr val="E6001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" name="Freeform 12">
              <a:extLst>
                <a:ext uri="{FF2B5EF4-FFF2-40B4-BE49-F238E27FC236}">
                  <a16:creationId xmlns="" xmlns:a16="http://schemas.microsoft.com/office/drawing/2014/main" id="{1F59454D-11A3-4F20-8254-FA44BC13F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4553" y="4668651"/>
              <a:ext cx="1210554" cy="1100338"/>
            </a:xfrm>
            <a:custGeom>
              <a:avLst/>
              <a:gdLst>
                <a:gd name="T0" fmla="*/ 840 w 841"/>
                <a:gd name="T1" fmla="*/ 550 h 764"/>
                <a:gd name="T2" fmla="*/ 802 w 841"/>
                <a:gd name="T3" fmla="*/ 479 h 764"/>
                <a:gd name="T4" fmla="*/ 545 w 841"/>
                <a:gd name="T5" fmla="*/ 339 h 764"/>
                <a:gd name="T6" fmla="*/ 545 w 841"/>
                <a:gd name="T7" fmla="*/ 339 h 764"/>
                <a:gd name="T8" fmla="*/ 550 w 841"/>
                <a:gd name="T9" fmla="*/ 332 h 764"/>
                <a:gd name="T10" fmla="*/ 557 w 841"/>
                <a:gd name="T11" fmla="*/ 323 h 764"/>
                <a:gd name="T12" fmla="*/ 560 w 841"/>
                <a:gd name="T13" fmla="*/ 319 h 764"/>
                <a:gd name="T14" fmla="*/ 568 w 841"/>
                <a:gd name="T15" fmla="*/ 311 h 764"/>
                <a:gd name="T16" fmla="*/ 571 w 841"/>
                <a:gd name="T17" fmla="*/ 309 h 764"/>
                <a:gd name="T18" fmla="*/ 583 w 841"/>
                <a:gd name="T19" fmla="*/ 299 h 764"/>
                <a:gd name="T20" fmla="*/ 584 w 841"/>
                <a:gd name="T21" fmla="*/ 298 h 764"/>
                <a:gd name="T22" fmla="*/ 598 w 841"/>
                <a:gd name="T23" fmla="*/ 290 h 764"/>
                <a:gd name="T24" fmla="*/ 601 w 841"/>
                <a:gd name="T25" fmla="*/ 289 h 764"/>
                <a:gd name="T26" fmla="*/ 611 w 841"/>
                <a:gd name="T27" fmla="*/ 285 h 764"/>
                <a:gd name="T28" fmla="*/ 615 w 841"/>
                <a:gd name="T29" fmla="*/ 284 h 764"/>
                <a:gd name="T30" fmla="*/ 628 w 841"/>
                <a:gd name="T31" fmla="*/ 281 h 764"/>
                <a:gd name="T32" fmla="*/ 113 w 841"/>
                <a:gd name="T33" fmla="*/ 0 h 764"/>
                <a:gd name="T34" fmla="*/ 100 w 841"/>
                <a:gd name="T35" fmla="*/ 3 h 764"/>
                <a:gd name="T36" fmla="*/ 95 w 841"/>
                <a:gd name="T37" fmla="*/ 5 h 764"/>
                <a:gd name="T38" fmla="*/ 87 w 841"/>
                <a:gd name="T39" fmla="*/ 8 h 764"/>
                <a:gd name="T40" fmla="*/ 84 w 841"/>
                <a:gd name="T41" fmla="*/ 9 h 764"/>
                <a:gd name="T42" fmla="*/ 82 w 841"/>
                <a:gd name="T43" fmla="*/ 10 h 764"/>
                <a:gd name="T44" fmla="*/ 70 w 841"/>
                <a:gd name="T45" fmla="*/ 18 h 764"/>
                <a:gd name="T46" fmla="*/ 68 w 841"/>
                <a:gd name="T47" fmla="*/ 19 h 764"/>
                <a:gd name="T48" fmla="*/ 68 w 841"/>
                <a:gd name="T49" fmla="*/ 19 h 764"/>
                <a:gd name="T50" fmla="*/ 56 w 841"/>
                <a:gd name="T51" fmla="*/ 28 h 764"/>
                <a:gd name="T52" fmla="*/ 55 w 841"/>
                <a:gd name="T53" fmla="*/ 29 h 764"/>
                <a:gd name="T54" fmla="*/ 52 w 841"/>
                <a:gd name="T55" fmla="*/ 31 h 764"/>
                <a:gd name="T56" fmla="*/ 45 w 841"/>
                <a:gd name="T57" fmla="*/ 39 h 764"/>
                <a:gd name="T58" fmla="*/ 44 w 841"/>
                <a:gd name="T59" fmla="*/ 40 h 764"/>
                <a:gd name="T60" fmla="*/ 41 w 841"/>
                <a:gd name="T61" fmla="*/ 43 h 764"/>
                <a:gd name="T62" fmla="*/ 35 w 841"/>
                <a:gd name="T63" fmla="*/ 51 h 764"/>
                <a:gd name="T64" fmla="*/ 33 w 841"/>
                <a:gd name="T65" fmla="*/ 54 h 764"/>
                <a:gd name="T66" fmla="*/ 30 w 841"/>
                <a:gd name="T67" fmla="*/ 58 h 764"/>
                <a:gd name="T68" fmla="*/ 23 w 841"/>
                <a:gd name="T69" fmla="*/ 71 h 764"/>
                <a:gd name="T70" fmla="*/ 21 w 841"/>
                <a:gd name="T71" fmla="*/ 75 h 764"/>
                <a:gd name="T72" fmla="*/ 15 w 841"/>
                <a:gd name="T73" fmla="*/ 87 h 764"/>
                <a:gd name="T74" fmla="*/ 12 w 841"/>
                <a:gd name="T75" fmla="*/ 93 h 764"/>
                <a:gd name="T76" fmla="*/ 11 w 841"/>
                <a:gd name="T77" fmla="*/ 97 h 764"/>
                <a:gd name="T78" fmla="*/ 6 w 841"/>
                <a:gd name="T79" fmla="*/ 115 h 764"/>
                <a:gd name="T80" fmla="*/ 4 w 841"/>
                <a:gd name="T81" fmla="*/ 123 h 764"/>
                <a:gd name="T82" fmla="*/ 1 w 841"/>
                <a:gd name="T83" fmla="*/ 151 h 764"/>
                <a:gd name="T84" fmla="*/ 58 w 841"/>
                <a:gd name="T85" fmla="*/ 266 h 764"/>
                <a:gd name="T86" fmla="*/ 66 w 841"/>
                <a:gd name="T87" fmla="*/ 270 h 764"/>
                <a:gd name="T88" fmla="*/ 63 w 841"/>
                <a:gd name="T89" fmla="*/ 269 h 764"/>
                <a:gd name="T90" fmla="*/ 58 w 841"/>
                <a:gd name="T91" fmla="*/ 267 h 764"/>
                <a:gd name="T92" fmla="*/ 58 w 841"/>
                <a:gd name="T93" fmla="*/ 267 h 764"/>
                <a:gd name="T94" fmla="*/ 58 w 841"/>
                <a:gd name="T95" fmla="*/ 267 h 764"/>
                <a:gd name="T96" fmla="*/ 58 w 841"/>
                <a:gd name="T97" fmla="*/ 267 h 764"/>
                <a:gd name="T98" fmla="*/ 58 w 841"/>
                <a:gd name="T99" fmla="*/ 267 h 764"/>
                <a:gd name="T100" fmla="*/ 136 w 841"/>
                <a:gd name="T101" fmla="*/ 309 h 764"/>
                <a:gd name="T102" fmla="*/ 326 w 841"/>
                <a:gd name="T103" fmla="*/ 413 h 764"/>
                <a:gd name="T104" fmla="*/ 326 w 841"/>
                <a:gd name="T105" fmla="*/ 484 h 764"/>
                <a:gd name="T106" fmla="*/ 841 w 841"/>
                <a:gd name="T107" fmla="*/ 764 h 764"/>
                <a:gd name="T108" fmla="*/ 840 w 841"/>
                <a:gd name="T109" fmla="*/ 55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1" h="764">
                  <a:moveTo>
                    <a:pt x="840" y="550"/>
                  </a:moveTo>
                  <a:cubicBezTo>
                    <a:pt x="834" y="510"/>
                    <a:pt x="820" y="489"/>
                    <a:pt x="802" y="479"/>
                  </a:cubicBezTo>
                  <a:cubicBezTo>
                    <a:pt x="545" y="339"/>
                    <a:pt x="545" y="339"/>
                    <a:pt x="545" y="339"/>
                  </a:cubicBezTo>
                  <a:cubicBezTo>
                    <a:pt x="545" y="339"/>
                    <a:pt x="545" y="339"/>
                    <a:pt x="545" y="339"/>
                  </a:cubicBezTo>
                  <a:cubicBezTo>
                    <a:pt x="547" y="336"/>
                    <a:pt x="548" y="334"/>
                    <a:pt x="550" y="332"/>
                  </a:cubicBezTo>
                  <a:cubicBezTo>
                    <a:pt x="552" y="329"/>
                    <a:pt x="554" y="326"/>
                    <a:pt x="557" y="323"/>
                  </a:cubicBezTo>
                  <a:cubicBezTo>
                    <a:pt x="560" y="319"/>
                    <a:pt x="560" y="319"/>
                    <a:pt x="560" y="319"/>
                  </a:cubicBezTo>
                  <a:cubicBezTo>
                    <a:pt x="563" y="316"/>
                    <a:pt x="565" y="314"/>
                    <a:pt x="568" y="311"/>
                  </a:cubicBezTo>
                  <a:cubicBezTo>
                    <a:pt x="571" y="309"/>
                    <a:pt x="571" y="309"/>
                    <a:pt x="571" y="309"/>
                  </a:cubicBezTo>
                  <a:cubicBezTo>
                    <a:pt x="575" y="305"/>
                    <a:pt x="579" y="302"/>
                    <a:pt x="583" y="299"/>
                  </a:cubicBezTo>
                  <a:cubicBezTo>
                    <a:pt x="584" y="298"/>
                    <a:pt x="584" y="298"/>
                    <a:pt x="584" y="298"/>
                  </a:cubicBezTo>
                  <a:cubicBezTo>
                    <a:pt x="589" y="295"/>
                    <a:pt x="593" y="293"/>
                    <a:pt x="598" y="290"/>
                  </a:cubicBezTo>
                  <a:cubicBezTo>
                    <a:pt x="601" y="289"/>
                    <a:pt x="601" y="289"/>
                    <a:pt x="601" y="289"/>
                  </a:cubicBezTo>
                  <a:cubicBezTo>
                    <a:pt x="604" y="287"/>
                    <a:pt x="608" y="286"/>
                    <a:pt x="611" y="285"/>
                  </a:cubicBezTo>
                  <a:cubicBezTo>
                    <a:pt x="615" y="284"/>
                    <a:pt x="615" y="284"/>
                    <a:pt x="615" y="284"/>
                  </a:cubicBezTo>
                  <a:cubicBezTo>
                    <a:pt x="619" y="282"/>
                    <a:pt x="624" y="281"/>
                    <a:pt x="628" y="28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9" y="1"/>
                    <a:pt x="104" y="2"/>
                    <a:pt x="100" y="3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2" y="6"/>
                    <a:pt x="89" y="7"/>
                    <a:pt x="87" y="8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2" y="10"/>
                    <a:pt x="82" y="10"/>
                    <a:pt x="82" y="10"/>
                  </a:cubicBezTo>
                  <a:cubicBezTo>
                    <a:pt x="78" y="12"/>
                    <a:pt x="74" y="15"/>
                    <a:pt x="70" y="18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3" y="22"/>
                    <a:pt x="60" y="25"/>
                    <a:pt x="56" y="28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0" y="34"/>
                    <a:pt x="47" y="36"/>
                    <a:pt x="45" y="39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39" y="46"/>
                    <a:pt x="37" y="49"/>
                    <a:pt x="35" y="51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27" y="62"/>
                    <a:pt x="25" y="67"/>
                    <a:pt x="23" y="71"/>
                  </a:cubicBezTo>
                  <a:cubicBezTo>
                    <a:pt x="21" y="75"/>
                    <a:pt x="21" y="75"/>
                    <a:pt x="21" y="75"/>
                  </a:cubicBezTo>
                  <a:cubicBezTo>
                    <a:pt x="19" y="79"/>
                    <a:pt x="17" y="83"/>
                    <a:pt x="15" y="87"/>
                  </a:cubicBezTo>
                  <a:cubicBezTo>
                    <a:pt x="15" y="89"/>
                    <a:pt x="13" y="91"/>
                    <a:pt x="12" y="93"/>
                  </a:cubicBezTo>
                  <a:cubicBezTo>
                    <a:pt x="11" y="97"/>
                    <a:pt x="11" y="97"/>
                    <a:pt x="11" y="97"/>
                  </a:cubicBezTo>
                  <a:cubicBezTo>
                    <a:pt x="9" y="103"/>
                    <a:pt x="8" y="109"/>
                    <a:pt x="6" y="115"/>
                  </a:cubicBezTo>
                  <a:cubicBezTo>
                    <a:pt x="6" y="118"/>
                    <a:pt x="5" y="120"/>
                    <a:pt x="4" y="123"/>
                  </a:cubicBezTo>
                  <a:cubicBezTo>
                    <a:pt x="3" y="132"/>
                    <a:pt x="2" y="141"/>
                    <a:pt x="1" y="151"/>
                  </a:cubicBezTo>
                  <a:cubicBezTo>
                    <a:pt x="0" y="204"/>
                    <a:pt x="23" y="247"/>
                    <a:pt x="58" y="266"/>
                  </a:cubicBezTo>
                  <a:cubicBezTo>
                    <a:pt x="66" y="270"/>
                    <a:pt x="66" y="270"/>
                    <a:pt x="66" y="270"/>
                  </a:cubicBezTo>
                  <a:cubicBezTo>
                    <a:pt x="63" y="269"/>
                    <a:pt x="63" y="269"/>
                    <a:pt x="63" y="269"/>
                  </a:cubicBezTo>
                  <a:cubicBezTo>
                    <a:pt x="58" y="267"/>
                    <a:pt x="58" y="267"/>
                    <a:pt x="58" y="267"/>
                  </a:cubicBezTo>
                  <a:cubicBezTo>
                    <a:pt x="58" y="267"/>
                    <a:pt x="58" y="267"/>
                    <a:pt x="58" y="267"/>
                  </a:cubicBezTo>
                  <a:cubicBezTo>
                    <a:pt x="58" y="267"/>
                    <a:pt x="58" y="267"/>
                    <a:pt x="58" y="267"/>
                  </a:cubicBezTo>
                  <a:cubicBezTo>
                    <a:pt x="58" y="267"/>
                    <a:pt x="58" y="267"/>
                    <a:pt x="58" y="267"/>
                  </a:cubicBezTo>
                  <a:cubicBezTo>
                    <a:pt x="58" y="267"/>
                    <a:pt x="58" y="267"/>
                    <a:pt x="58" y="267"/>
                  </a:cubicBezTo>
                  <a:cubicBezTo>
                    <a:pt x="83" y="280"/>
                    <a:pt x="109" y="295"/>
                    <a:pt x="136" y="309"/>
                  </a:cubicBezTo>
                  <a:cubicBezTo>
                    <a:pt x="326" y="413"/>
                    <a:pt x="326" y="413"/>
                    <a:pt x="326" y="413"/>
                  </a:cubicBezTo>
                  <a:cubicBezTo>
                    <a:pt x="326" y="484"/>
                    <a:pt x="326" y="484"/>
                    <a:pt x="326" y="484"/>
                  </a:cubicBezTo>
                  <a:cubicBezTo>
                    <a:pt x="841" y="764"/>
                    <a:pt x="841" y="764"/>
                    <a:pt x="841" y="764"/>
                  </a:cubicBezTo>
                  <a:lnTo>
                    <a:pt x="840" y="550"/>
                  </a:lnTo>
                  <a:close/>
                </a:path>
              </a:pathLst>
            </a:custGeom>
            <a:solidFill>
              <a:srgbClr val="3F5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3" name="Freeform 13">
              <a:extLst>
                <a:ext uri="{FF2B5EF4-FFF2-40B4-BE49-F238E27FC236}">
                  <a16:creationId xmlns="" xmlns:a16="http://schemas.microsoft.com/office/drawing/2014/main" id="{5FA777BC-7F78-4407-85A8-C58ADA4CA6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9925" y="4652818"/>
              <a:ext cx="1035182" cy="1264750"/>
            </a:xfrm>
            <a:custGeom>
              <a:avLst/>
              <a:gdLst>
                <a:gd name="T0" fmla="*/ 719 w 719"/>
                <a:gd name="T1" fmla="*/ 0 h 878"/>
                <a:gd name="T2" fmla="*/ 719 w 719"/>
                <a:gd name="T3" fmla="*/ 245 h 878"/>
                <a:gd name="T4" fmla="*/ 695 w 719"/>
                <a:gd name="T5" fmla="*/ 303 h 878"/>
                <a:gd name="T6" fmla="*/ 644 w 719"/>
                <a:gd name="T7" fmla="*/ 335 h 878"/>
                <a:gd name="T8" fmla="*/ 585 w 719"/>
                <a:gd name="T9" fmla="*/ 321 h 878"/>
                <a:gd name="T10" fmla="*/ 509 w 719"/>
                <a:gd name="T11" fmla="*/ 291 h 878"/>
                <a:gd name="T12" fmla="*/ 506 w 719"/>
                <a:gd name="T13" fmla="*/ 292 h 878"/>
                <a:gd name="T14" fmla="*/ 423 w 719"/>
                <a:gd name="T15" fmla="*/ 350 h 878"/>
                <a:gd name="T16" fmla="*/ 394 w 719"/>
                <a:gd name="T17" fmla="*/ 442 h 878"/>
                <a:gd name="T18" fmla="*/ 502 w 719"/>
                <a:gd name="T19" fmla="*/ 568 h 878"/>
                <a:gd name="T20" fmla="*/ 504 w 719"/>
                <a:gd name="T21" fmla="*/ 567 h 878"/>
                <a:gd name="T22" fmla="*/ 570 w 719"/>
                <a:gd name="T23" fmla="*/ 531 h 878"/>
                <a:gd name="T24" fmla="*/ 592 w 719"/>
                <a:gd name="T25" fmla="*/ 509 h 878"/>
                <a:gd name="T26" fmla="*/ 644 w 719"/>
                <a:gd name="T27" fmla="*/ 485 h 878"/>
                <a:gd name="T28" fmla="*/ 718 w 719"/>
                <a:gd name="T29" fmla="*/ 561 h 878"/>
                <a:gd name="T30" fmla="*/ 718 w 719"/>
                <a:gd name="T31" fmla="*/ 775 h 878"/>
                <a:gd name="T32" fmla="*/ 0 w 719"/>
                <a:gd name="T33" fmla="*/ 878 h 878"/>
                <a:gd name="T34" fmla="*/ 1 w 719"/>
                <a:gd name="T35" fmla="*/ 101 h 878"/>
                <a:gd name="T36" fmla="*/ 719 w 719"/>
                <a:gd name="T37" fmla="*/ 0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19" h="878">
                  <a:moveTo>
                    <a:pt x="719" y="0"/>
                  </a:moveTo>
                  <a:cubicBezTo>
                    <a:pt x="719" y="245"/>
                    <a:pt x="719" y="245"/>
                    <a:pt x="719" y="245"/>
                  </a:cubicBezTo>
                  <a:cubicBezTo>
                    <a:pt x="714" y="270"/>
                    <a:pt x="705" y="289"/>
                    <a:pt x="695" y="303"/>
                  </a:cubicBezTo>
                  <a:cubicBezTo>
                    <a:pt x="681" y="323"/>
                    <a:pt x="662" y="333"/>
                    <a:pt x="644" y="335"/>
                  </a:cubicBezTo>
                  <a:cubicBezTo>
                    <a:pt x="621" y="339"/>
                    <a:pt x="598" y="331"/>
                    <a:pt x="585" y="321"/>
                  </a:cubicBezTo>
                  <a:cubicBezTo>
                    <a:pt x="565" y="300"/>
                    <a:pt x="539" y="288"/>
                    <a:pt x="509" y="291"/>
                  </a:cubicBezTo>
                  <a:cubicBezTo>
                    <a:pt x="506" y="292"/>
                    <a:pt x="506" y="292"/>
                    <a:pt x="506" y="292"/>
                  </a:cubicBezTo>
                  <a:cubicBezTo>
                    <a:pt x="473" y="296"/>
                    <a:pt x="444" y="318"/>
                    <a:pt x="423" y="350"/>
                  </a:cubicBezTo>
                  <a:cubicBezTo>
                    <a:pt x="406" y="376"/>
                    <a:pt x="395" y="408"/>
                    <a:pt x="394" y="442"/>
                  </a:cubicBezTo>
                  <a:cubicBezTo>
                    <a:pt x="392" y="519"/>
                    <a:pt x="441" y="575"/>
                    <a:pt x="502" y="568"/>
                  </a:cubicBezTo>
                  <a:cubicBezTo>
                    <a:pt x="504" y="567"/>
                    <a:pt x="504" y="567"/>
                    <a:pt x="504" y="567"/>
                  </a:cubicBezTo>
                  <a:cubicBezTo>
                    <a:pt x="529" y="564"/>
                    <a:pt x="552" y="550"/>
                    <a:pt x="570" y="531"/>
                  </a:cubicBezTo>
                  <a:cubicBezTo>
                    <a:pt x="582" y="518"/>
                    <a:pt x="586" y="513"/>
                    <a:pt x="592" y="509"/>
                  </a:cubicBezTo>
                  <a:cubicBezTo>
                    <a:pt x="606" y="497"/>
                    <a:pt x="625" y="487"/>
                    <a:pt x="644" y="485"/>
                  </a:cubicBezTo>
                  <a:cubicBezTo>
                    <a:pt x="676" y="480"/>
                    <a:pt x="708" y="496"/>
                    <a:pt x="718" y="561"/>
                  </a:cubicBezTo>
                  <a:cubicBezTo>
                    <a:pt x="718" y="775"/>
                    <a:pt x="718" y="775"/>
                    <a:pt x="718" y="775"/>
                  </a:cubicBezTo>
                  <a:cubicBezTo>
                    <a:pt x="0" y="878"/>
                    <a:pt x="0" y="878"/>
                    <a:pt x="0" y="878"/>
                  </a:cubicBezTo>
                  <a:cubicBezTo>
                    <a:pt x="1" y="101"/>
                    <a:pt x="1" y="101"/>
                    <a:pt x="1" y="101"/>
                  </a:cubicBezTo>
                  <a:lnTo>
                    <a:pt x="719" y="0"/>
                  </a:lnTo>
                  <a:close/>
                </a:path>
              </a:pathLst>
            </a:custGeom>
            <a:solidFill>
              <a:srgbClr val="72827F"/>
            </a:solidFill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4" name="Freeform 14">
              <a:extLst>
                <a:ext uri="{FF2B5EF4-FFF2-40B4-BE49-F238E27FC236}">
                  <a16:creationId xmlns="" xmlns:a16="http://schemas.microsoft.com/office/drawing/2014/main" id="{5CF6C626-CDA7-4973-8200-1B01839B7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475" y="3925755"/>
              <a:ext cx="741678" cy="725846"/>
            </a:xfrm>
            <a:custGeom>
              <a:avLst/>
              <a:gdLst>
                <a:gd name="T0" fmla="*/ 1218 w 1218"/>
                <a:gd name="T1" fmla="*/ 1192 h 1192"/>
                <a:gd name="T2" fmla="*/ 0 w 1218"/>
                <a:gd name="T3" fmla="*/ 527 h 1192"/>
                <a:gd name="T4" fmla="*/ 0 w 1218"/>
                <a:gd name="T5" fmla="*/ 0 h 1192"/>
                <a:gd name="T6" fmla="*/ 1218 w 1218"/>
                <a:gd name="T7" fmla="*/ 664 h 1192"/>
                <a:gd name="T8" fmla="*/ 1218 w 1218"/>
                <a:gd name="T9" fmla="*/ 1192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8" h="1192">
                  <a:moveTo>
                    <a:pt x="1218" y="1192"/>
                  </a:moveTo>
                  <a:lnTo>
                    <a:pt x="0" y="527"/>
                  </a:lnTo>
                  <a:lnTo>
                    <a:pt x="0" y="0"/>
                  </a:lnTo>
                  <a:lnTo>
                    <a:pt x="1218" y="664"/>
                  </a:lnTo>
                  <a:lnTo>
                    <a:pt x="1218" y="1192"/>
                  </a:lnTo>
                  <a:close/>
                </a:path>
              </a:pathLst>
            </a:custGeom>
            <a:solidFill>
              <a:srgbClr val="E6001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5" name="Freeform 15">
              <a:extLst>
                <a:ext uri="{FF2B5EF4-FFF2-40B4-BE49-F238E27FC236}">
                  <a16:creationId xmlns="" xmlns:a16="http://schemas.microsoft.com/office/drawing/2014/main" id="{2A711175-71EA-48A7-935F-7D43F5E37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0723" y="3453224"/>
              <a:ext cx="851286" cy="478011"/>
            </a:xfrm>
            <a:custGeom>
              <a:avLst/>
              <a:gdLst>
                <a:gd name="T0" fmla="*/ 515 w 591"/>
                <a:gd name="T1" fmla="*/ 332 h 332"/>
                <a:gd name="T2" fmla="*/ 0 w 591"/>
                <a:gd name="T3" fmla="*/ 51 h 332"/>
                <a:gd name="T4" fmla="*/ 75 w 591"/>
                <a:gd name="T5" fmla="*/ 0 h 332"/>
                <a:gd name="T6" fmla="*/ 591 w 591"/>
                <a:gd name="T7" fmla="*/ 280 h 332"/>
                <a:gd name="T8" fmla="*/ 515 w 591"/>
                <a:gd name="T9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1" h="332">
                  <a:moveTo>
                    <a:pt x="515" y="332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19" y="24"/>
                    <a:pt x="46" y="5"/>
                    <a:pt x="75" y="0"/>
                  </a:cubicBezTo>
                  <a:cubicBezTo>
                    <a:pt x="591" y="280"/>
                    <a:pt x="591" y="280"/>
                    <a:pt x="591" y="280"/>
                  </a:cubicBezTo>
                  <a:cubicBezTo>
                    <a:pt x="561" y="285"/>
                    <a:pt x="534" y="304"/>
                    <a:pt x="515" y="332"/>
                  </a:cubicBezTo>
                  <a:close/>
                </a:path>
              </a:pathLst>
            </a:custGeom>
            <a:solidFill>
              <a:srgbClr val="E6001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6" name="Freeform 16">
              <a:extLst>
                <a:ext uri="{FF2B5EF4-FFF2-40B4-BE49-F238E27FC236}">
                  <a16:creationId xmlns="" xmlns:a16="http://schemas.microsoft.com/office/drawing/2014/main" id="{92C2EA96-C1ED-4A3B-A428-EB2CD90E1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475" y="3782656"/>
              <a:ext cx="924357" cy="547429"/>
            </a:xfrm>
            <a:custGeom>
              <a:avLst/>
              <a:gdLst>
                <a:gd name="T0" fmla="*/ 74 w 642"/>
                <a:gd name="T1" fmla="*/ 2 h 380"/>
                <a:gd name="T2" fmla="*/ 127 w 642"/>
                <a:gd name="T3" fmla="*/ 12 h 380"/>
                <a:gd name="T4" fmla="*/ 642 w 642"/>
                <a:gd name="T5" fmla="*/ 292 h 380"/>
                <a:gd name="T6" fmla="*/ 589 w 642"/>
                <a:gd name="T7" fmla="*/ 283 h 380"/>
                <a:gd name="T8" fmla="*/ 529 w 642"/>
                <a:gd name="T9" fmla="*/ 250 h 380"/>
                <a:gd name="T10" fmla="*/ 74 w 642"/>
                <a:gd name="T11" fmla="*/ 2 h 380"/>
                <a:gd name="T12" fmla="*/ 134 w 642"/>
                <a:gd name="T13" fmla="*/ 35 h 380"/>
                <a:gd name="T14" fmla="*/ 264 w 642"/>
                <a:gd name="T15" fmla="*/ 106 h 380"/>
                <a:gd name="T16" fmla="*/ 589 w 642"/>
                <a:gd name="T17" fmla="*/ 283 h 380"/>
                <a:gd name="T18" fmla="*/ 515 w 642"/>
                <a:gd name="T19" fmla="*/ 380 h 380"/>
                <a:gd name="T20" fmla="*/ 0 w 642"/>
                <a:gd name="T21" fmla="*/ 99 h 380"/>
                <a:gd name="T22" fmla="*/ 74 w 642"/>
                <a:gd name="T23" fmla="*/ 2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2" h="380">
                  <a:moveTo>
                    <a:pt x="74" y="2"/>
                  </a:moveTo>
                  <a:cubicBezTo>
                    <a:pt x="94" y="0"/>
                    <a:pt x="113" y="5"/>
                    <a:pt x="127" y="12"/>
                  </a:cubicBezTo>
                  <a:cubicBezTo>
                    <a:pt x="642" y="292"/>
                    <a:pt x="642" y="292"/>
                    <a:pt x="642" y="292"/>
                  </a:cubicBezTo>
                  <a:cubicBezTo>
                    <a:pt x="628" y="285"/>
                    <a:pt x="609" y="280"/>
                    <a:pt x="589" y="283"/>
                  </a:cubicBezTo>
                  <a:cubicBezTo>
                    <a:pt x="571" y="273"/>
                    <a:pt x="547" y="260"/>
                    <a:pt x="529" y="250"/>
                  </a:cubicBezTo>
                  <a:cubicBezTo>
                    <a:pt x="378" y="167"/>
                    <a:pt x="226" y="85"/>
                    <a:pt x="74" y="2"/>
                  </a:cubicBezTo>
                  <a:cubicBezTo>
                    <a:pt x="92" y="12"/>
                    <a:pt x="116" y="25"/>
                    <a:pt x="134" y="35"/>
                  </a:cubicBezTo>
                  <a:cubicBezTo>
                    <a:pt x="178" y="59"/>
                    <a:pt x="221" y="82"/>
                    <a:pt x="264" y="106"/>
                  </a:cubicBezTo>
                  <a:cubicBezTo>
                    <a:pt x="373" y="165"/>
                    <a:pt x="481" y="224"/>
                    <a:pt x="589" y="283"/>
                  </a:cubicBezTo>
                  <a:cubicBezTo>
                    <a:pt x="557" y="287"/>
                    <a:pt x="525" y="312"/>
                    <a:pt x="515" y="38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10" y="32"/>
                    <a:pt x="42" y="7"/>
                    <a:pt x="74" y="2"/>
                  </a:cubicBezTo>
                  <a:close/>
                </a:path>
              </a:pathLst>
            </a:custGeom>
            <a:solidFill>
              <a:srgbClr val="E6001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7" name="Freeform 17">
              <a:extLst>
                <a:ext uri="{FF2B5EF4-FFF2-40B4-BE49-F238E27FC236}">
                  <a16:creationId xmlns="" xmlns:a16="http://schemas.microsoft.com/office/drawing/2014/main" id="{9634900C-FEDE-43D3-AF20-74C995B455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2496" y="3526296"/>
              <a:ext cx="879905" cy="451218"/>
            </a:xfrm>
            <a:custGeom>
              <a:avLst/>
              <a:gdLst>
                <a:gd name="T0" fmla="*/ 515 w 611"/>
                <a:gd name="T1" fmla="*/ 306 h 313"/>
                <a:gd name="T2" fmla="*/ 0 w 611"/>
                <a:gd name="T3" fmla="*/ 25 h 313"/>
                <a:gd name="T4" fmla="*/ 36 w 611"/>
                <a:gd name="T5" fmla="*/ 31 h 313"/>
                <a:gd name="T6" fmla="*/ 96 w 611"/>
                <a:gd name="T7" fmla="*/ 0 h 313"/>
                <a:gd name="T8" fmla="*/ 611 w 611"/>
                <a:gd name="T9" fmla="*/ 281 h 313"/>
                <a:gd name="T10" fmla="*/ 551 w 611"/>
                <a:gd name="T11" fmla="*/ 311 h 313"/>
                <a:gd name="T12" fmla="*/ 515 w 611"/>
                <a:gd name="T13" fmla="*/ 30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1" h="313">
                  <a:moveTo>
                    <a:pt x="515" y="306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11" y="32"/>
                    <a:pt x="24" y="33"/>
                    <a:pt x="36" y="31"/>
                  </a:cubicBezTo>
                  <a:cubicBezTo>
                    <a:pt x="59" y="28"/>
                    <a:pt x="82" y="14"/>
                    <a:pt x="96" y="0"/>
                  </a:cubicBezTo>
                  <a:cubicBezTo>
                    <a:pt x="611" y="281"/>
                    <a:pt x="611" y="281"/>
                    <a:pt x="611" y="281"/>
                  </a:cubicBezTo>
                  <a:cubicBezTo>
                    <a:pt x="597" y="294"/>
                    <a:pt x="574" y="308"/>
                    <a:pt x="551" y="311"/>
                  </a:cubicBezTo>
                  <a:cubicBezTo>
                    <a:pt x="539" y="313"/>
                    <a:pt x="526" y="312"/>
                    <a:pt x="515" y="306"/>
                  </a:cubicBezTo>
                  <a:close/>
                </a:path>
              </a:pathLst>
            </a:custGeom>
            <a:solidFill>
              <a:srgbClr val="E6001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8" name="Freeform 18">
              <a:extLst>
                <a:ext uri="{FF2B5EF4-FFF2-40B4-BE49-F238E27FC236}">
                  <a16:creationId xmlns="" xmlns:a16="http://schemas.microsoft.com/office/drawing/2014/main" id="{EE501A69-1F7B-4F0C-B9FF-1BB8FDCA0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8301" y="3471492"/>
              <a:ext cx="795873" cy="495670"/>
            </a:xfrm>
            <a:custGeom>
              <a:avLst/>
              <a:gdLst>
                <a:gd name="T0" fmla="*/ 553 w 553"/>
                <a:gd name="T1" fmla="*/ 344 h 344"/>
                <a:gd name="T2" fmla="*/ 38 w 553"/>
                <a:gd name="T3" fmla="*/ 63 h 344"/>
                <a:gd name="T4" fmla="*/ 0 w 553"/>
                <a:gd name="T5" fmla="*/ 0 h 344"/>
                <a:gd name="T6" fmla="*/ 515 w 553"/>
                <a:gd name="T7" fmla="*/ 281 h 344"/>
                <a:gd name="T8" fmla="*/ 553 w 553"/>
                <a:gd name="T9" fmla="*/ 34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3" h="344">
                  <a:moveTo>
                    <a:pt x="553" y="344"/>
                  </a:moveTo>
                  <a:cubicBezTo>
                    <a:pt x="38" y="63"/>
                    <a:pt x="38" y="63"/>
                    <a:pt x="38" y="63"/>
                  </a:cubicBezTo>
                  <a:cubicBezTo>
                    <a:pt x="21" y="54"/>
                    <a:pt x="7" y="35"/>
                    <a:pt x="0" y="0"/>
                  </a:cubicBezTo>
                  <a:cubicBezTo>
                    <a:pt x="515" y="281"/>
                    <a:pt x="515" y="281"/>
                    <a:pt x="515" y="281"/>
                  </a:cubicBezTo>
                  <a:cubicBezTo>
                    <a:pt x="522" y="315"/>
                    <a:pt x="536" y="335"/>
                    <a:pt x="553" y="344"/>
                  </a:cubicBezTo>
                  <a:close/>
                </a:path>
              </a:pathLst>
            </a:custGeom>
            <a:solidFill>
              <a:srgbClr val="E6001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9" name="Freeform 19">
              <a:extLst>
                <a:ext uri="{FF2B5EF4-FFF2-40B4-BE49-F238E27FC236}">
                  <a16:creationId xmlns="" xmlns:a16="http://schemas.microsoft.com/office/drawing/2014/main" id="{06B127B4-88D3-4806-ADCF-6C382CCA42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8301" y="3131709"/>
              <a:ext cx="741069" cy="744722"/>
            </a:xfrm>
            <a:custGeom>
              <a:avLst/>
              <a:gdLst>
                <a:gd name="T0" fmla="*/ 1217 w 1217"/>
                <a:gd name="T1" fmla="*/ 1223 h 1223"/>
                <a:gd name="T2" fmla="*/ 0 w 1217"/>
                <a:gd name="T3" fmla="*/ 558 h 1223"/>
                <a:gd name="T4" fmla="*/ 0 w 1217"/>
                <a:gd name="T5" fmla="*/ 0 h 1223"/>
                <a:gd name="T6" fmla="*/ 1217 w 1217"/>
                <a:gd name="T7" fmla="*/ 663 h 1223"/>
                <a:gd name="T8" fmla="*/ 1217 w 1217"/>
                <a:gd name="T9" fmla="*/ 1223 h 1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7" h="1223">
                  <a:moveTo>
                    <a:pt x="1217" y="1223"/>
                  </a:moveTo>
                  <a:lnTo>
                    <a:pt x="0" y="558"/>
                  </a:lnTo>
                  <a:lnTo>
                    <a:pt x="0" y="0"/>
                  </a:lnTo>
                  <a:lnTo>
                    <a:pt x="1217" y="663"/>
                  </a:lnTo>
                  <a:lnTo>
                    <a:pt x="1217" y="1223"/>
                  </a:lnTo>
                  <a:close/>
                </a:path>
              </a:pathLst>
            </a:custGeom>
            <a:solidFill>
              <a:srgbClr val="E6001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0" name="Freeform 20">
              <a:extLst>
                <a:ext uri="{FF2B5EF4-FFF2-40B4-BE49-F238E27FC236}">
                  <a16:creationId xmlns="" xmlns:a16="http://schemas.microsoft.com/office/drawing/2014/main" id="{D8B31935-C66B-4DD8-B5B8-10EB7431D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3064" y="2986174"/>
              <a:ext cx="1775034" cy="549256"/>
            </a:xfrm>
            <a:custGeom>
              <a:avLst/>
              <a:gdLst>
                <a:gd name="T0" fmla="*/ 1217 w 2915"/>
                <a:gd name="T1" fmla="*/ 902 h 902"/>
                <a:gd name="T2" fmla="*/ 0 w 2915"/>
                <a:gd name="T3" fmla="*/ 239 h 902"/>
                <a:gd name="T4" fmla="*/ 1697 w 2915"/>
                <a:gd name="T5" fmla="*/ 0 h 902"/>
                <a:gd name="T6" fmla="*/ 2915 w 2915"/>
                <a:gd name="T7" fmla="*/ 663 h 902"/>
                <a:gd name="T8" fmla="*/ 1217 w 2915"/>
                <a:gd name="T9" fmla="*/ 902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15" h="902">
                  <a:moveTo>
                    <a:pt x="1217" y="902"/>
                  </a:moveTo>
                  <a:lnTo>
                    <a:pt x="0" y="239"/>
                  </a:lnTo>
                  <a:lnTo>
                    <a:pt x="1697" y="0"/>
                  </a:lnTo>
                  <a:lnTo>
                    <a:pt x="2915" y="663"/>
                  </a:lnTo>
                  <a:lnTo>
                    <a:pt x="1217" y="902"/>
                  </a:lnTo>
                  <a:close/>
                </a:path>
              </a:pathLst>
            </a:custGeom>
            <a:solidFill>
              <a:srgbClr val="DE9F00"/>
            </a:solidFill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" name="Freeform 21">
              <a:extLst>
                <a:ext uri="{FF2B5EF4-FFF2-40B4-BE49-F238E27FC236}">
                  <a16:creationId xmlns="" xmlns:a16="http://schemas.microsoft.com/office/drawing/2014/main" id="{92513F62-BBA2-42B9-8BF7-A5A50BDC7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074" y="4249706"/>
              <a:ext cx="1775034" cy="548647"/>
            </a:xfrm>
            <a:custGeom>
              <a:avLst/>
              <a:gdLst>
                <a:gd name="T0" fmla="*/ 1217 w 2915"/>
                <a:gd name="T1" fmla="*/ 901 h 901"/>
                <a:gd name="T2" fmla="*/ 0 w 2915"/>
                <a:gd name="T3" fmla="*/ 239 h 901"/>
                <a:gd name="T4" fmla="*/ 1697 w 2915"/>
                <a:gd name="T5" fmla="*/ 0 h 901"/>
                <a:gd name="T6" fmla="*/ 2915 w 2915"/>
                <a:gd name="T7" fmla="*/ 662 h 901"/>
                <a:gd name="T8" fmla="*/ 1217 w 2915"/>
                <a:gd name="T9" fmla="*/ 901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15" h="901">
                  <a:moveTo>
                    <a:pt x="1217" y="901"/>
                  </a:moveTo>
                  <a:lnTo>
                    <a:pt x="0" y="239"/>
                  </a:lnTo>
                  <a:lnTo>
                    <a:pt x="1697" y="0"/>
                  </a:lnTo>
                  <a:lnTo>
                    <a:pt x="2915" y="662"/>
                  </a:lnTo>
                  <a:lnTo>
                    <a:pt x="1217" y="901"/>
                  </a:lnTo>
                  <a:close/>
                </a:path>
              </a:pathLst>
            </a:custGeom>
            <a:solidFill>
              <a:srgbClr val="E6001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2" name="Freeform 22">
              <a:extLst>
                <a:ext uri="{FF2B5EF4-FFF2-40B4-BE49-F238E27FC236}">
                  <a16:creationId xmlns="" xmlns:a16="http://schemas.microsoft.com/office/drawing/2014/main" id="{8DD7C30D-4D5B-4377-96D2-578BA1AF7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1143" y="3535430"/>
              <a:ext cx="1506495" cy="1262923"/>
            </a:xfrm>
            <a:custGeom>
              <a:avLst/>
              <a:gdLst>
                <a:gd name="T0" fmla="*/ 528 w 1046"/>
                <a:gd name="T1" fmla="*/ 26 h 877"/>
                <a:gd name="T2" fmla="*/ 539 w 1046"/>
                <a:gd name="T3" fmla="*/ 25 h 877"/>
                <a:gd name="T4" fmla="*/ 721 w 1046"/>
                <a:gd name="T5" fmla="*/ 0 h 877"/>
                <a:gd name="T6" fmla="*/ 721 w 1046"/>
                <a:gd name="T7" fmla="*/ 237 h 877"/>
                <a:gd name="T8" fmla="*/ 795 w 1046"/>
                <a:gd name="T9" fmla="*/ 305 h 877"/>
                <a:gd name="T10" fmla="*/ 855 w 1046"/>
                <a:gd name="T11" fmla="*/ 275 h 877"/>
                <a:gd name="T12" fmla="*/ 931 w 1046"/>
                <a:gd name="T13" fmla="*/ 223 h 877"/>
                <a:gd name="T14" fmla="*/ 1044 w 1046"/>
                <a:gd name="T15" fmla="*/ 342 h 877"/>
                <a:gd name="T16" fmla="*/ 936 w 1046"/>
                <a:gd name="T17" fmla="*/ 498 h 877"/>
                <a:gd name="T18" fmla="*/ 860 w 1046"/>
                <a:gd name="T19" fmla="*/ 474 h 877"/>
                <a:gd name="T20" fmla="*/ 794 w 1046"/>
                <a:gd name="T21" fmla="*/ 455 h 877"/>
                <a:gd name="T22" fmla="*/ 720 w 1046"/>
                <a:gd name="T23" fmla="*/ 552 h 877"/>
                <a:gd name="T24" fmla="*/ 720 w 1046"/>
                <a:gd name="T25" fmla="*/ 775 h 877"/>
                <a:gd name="T26" fmla="*/ 0 w 1046"/>
                <a:gd name="T27" fmla="*/ 877 h 877"/>
                <a:gd name="T28" fmla="*/ 2 w 1046"/>
                <a:gd name="T29" fmla="*/ 101 h 877"/>
                <a:gd name="T30" fmla="*/ 206 w 1046"/>
                <a:gd name="T31" fmla="*/ 72 h 877"/>
                <a:gd name="T32" fmla="*/ 211 w 1046"/>
                <a:gd name="T33" fmla="*/ 70 h 877"/>
                <a:gd name="T34" fmla="*/ 528 w 1046"/>
                <a:gd name="T35" fmla="*/ 26 h 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46" h="877">
                  <a:moveTo>
                    <a:pt x="528" y="26"/>
                  </a:moveTo>
                  <a:cubicBezTo>
                    <a:pt x="532" y="26"/>
                    <a:pt x="535" y="26"/>
                    <a:pt x="539" y="25"/>
                  </a:cubicBezTo>
                  <a:cubicBezTo>
                    <a:pt x="721" y="0"/>
                    <a:pt x="721" y="0"/>
                    <a:pt x="721" y="0"/>
                  </a:cubicBezTo>
                  <a:cubicBezTo>
                    <a:pt x="721" y="237"/>
                    <a:pt x="721" y="237"/>
                    <a:pt x="721" y="237"/>
                  </a:cubicBezTo>
                  <a:cubicBezTo>
                    <a:pt x="733" y="295"/>
                    <a:pt x="765" y="310"/>
                    <a:pt x="795" y="305"/>
                  </a:cubicBezTo>
                  <a:cubicBezTo>
                    <a:pt x="818" y="302"/>
                    <a:pt x="841" y="288"/>
                    <a:pt x="855" y="275"/>
                  </a:cubicBezTo>
                  <a:cubicBezTo>
                    <a:pt x="874" y="247"/>
                    <a:pt x="901" y="228"/>
                    <a:pt x="931" y="223"/>
                  </a:cubicBezTo>
                  <a:cubicBezTo>
                    <a:pt x="993" y="214"/>
                    <a:pt x="1043" y="267"/>
                    <a:pt x="1044" y="342"/>
                  </a:cubicBezTo>
                  <a:cubicBezTo>
                    <a:pt x="1046" y="418"/>
                    <a:pt x="998" y="487"/>
                    <a:pt x="936" y="498"/>
                  </a:cubicBezTo>
                  <a:cubicBezTo>
                    <a:pt x="906" y="502"/>
                    <a:pt x="880" y="492"/>
                    <a:pt x="860" y="474"/>
                  </a:cubicBezTo>
                  <a:cubicBezTo>
                    <a:pt x="847" y="461"/>
                    <a:pt x="821" y="451"/>
                    <a:pt x="794" y="455"/>
                  </a:cubicBezTo>
                  <a:cubicBezTo>
                    <a:pt x="762" y="459"/>
                    <a:pt x="730" y="484"/>
                    <a:pt x="720" y="552"/>
                  </a:cubicBezTo>
                  <a:cubicBezTo>
                    <a:pt x="720" y="775"/>
                    <a:pt x="720" y="775"/>
                    <a:pt x="720" y="775"/>
                  </a:cubicBezTo>
                  <a:cubicBezTo>
                    <a:pt x="0" y="877"/>
                    <a:pt x="0" y="877"/>
                    <a:pt x="0" y="877"/>
                  </a:cubicBezTo>
                  <a:cubicBezTo>
                    <a:pt x="2" y="101"/>
                    <a:pt x="2" y="101"/>
                    <a:pt x="2" y="101"/>
                  </a:cubicBezTo>
                  <a:cubicBezTo>
                    <a:pt x="206" y="72"/>
                    <a:pt x="206" y="72"/>
                    <a:pt x="206" y="72"/>
                  </a:cubicBezTo>
                  <a:cubicBezTo>
                    <a:pt x="211" y="70"/>
                    <a:pt x="211" y="70"/>
                    <a:pt x="211" y="70"/>
                  </a:cubicBezTo>
                  <a:lnTo>
                    <a:pt x="528" y="26"/>
                  </a:lnTo>
                  <a:close/>
                </a:path>
              </a:pathLst>
            </a:custGeom>
            <a:solidFill>
              <a:srgbClr val="E8E3D5"/>
            </a:solidFill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3" name="Freeform 23">
              <a:extLst>
                <a:ext uri="{FF2B5EF4-FFF2-40B4-BE49-F238E27FC236}">
                  <a16:creationId xmlns="" xmlns:a16="http://schemas.microsoft.com/office/drawing/2014/main" id="{4DD68F15-EC14-4939-8365-CBB08C7C4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8152" y="3389895"/>
              <a:ext cx="1035182" cy="1703789"/>
            </a:xfrm>
            <a:custGeom>
              <a:avLst/>
              <a:gdLst>
                <a:gd name="T0" fmla="*/ 719 w 719"/>
                <a:gd name="T1" fmla="*/ 0 h 1183"/>
                <a:gd name="T2" fmla="*/ 718 w 719"/>
                <a:gd name="T3" fmla="*/ 217 h 1183"/>
                <a:gd name="T4" fmla="*/ 718 w 719"/>
                <a:gd name="T5" fmla="*/ 587 h 1183"/>
                <a:gd name="T6" fmla="*/ 718 w 719"/>
                <a:gd name="T7" fmla="*/ 595 h 1183"/>
                <a:gd name="T8" fmla="*/ 717 w 719"/>
                <a:gd name="T9" fmla="*/ 775 h 1183"/>
                <a:gd name="T10" fmla="*/ 519 w 719"/>
                <a:gd name="T11" fmla="*/ 803 h 1183"/>
                <a:gd name="T12" fmla="*/ 503 w 719"/>
                <a:gd name="T13" fmla="*/ 807 h 1183"/>
                <a:gd name="T14" fmla="*/ 498 w 719"/>
                <a:gd name="T15" fmla="*/ 808 h 1183"/>
                <a:gd name="T16" fmla="*/ 472 w 719"/>
                <a:gd name="T17" fmla="*/ 820 h 1183"/>
                <a:gd name="T18" fmla="*/ 450 w 719"/>
                <a:gd name="T19" fmla="*/ 966 h 1183"/>
                <a:gd name="T20" fmla="*/ 482 w 719"/>
                <a:gd name="T21" fmla="*/ 1043 h 1183"/>
                <a:gd name="T22" fmla="*/ 470 w 719"/>
                <a:gd name="T23" fmla="*/ 1092 h 1183"/>
                <a:gd name="T24" fmla="*/ 357 w 719"/>
                <a:gd name="T25" fmla="*/ 1177 h 1183"/>
                <a:gd name="T26" fmla="*/ 354 w 719"/>
                <a:gd name="T27" fmla="*/ 1177 h 1183"/>
                <a:gd name="T28" fmla="*/ 351 w 719"/>
                <a:gd name="T29" fmla="*/ 1178 h 1183"/>
                <a:gd name="T30" fmla="*/ 238 w 719"/>
                <a:gd name="T31" fmla="*/ 1123 h 1183"/>
                <a:gd name="T32" fmla="*/ 228 w 719"/>
                <a:gd name="T33" fmla="*/ 1079 h 1183"/>
                <a:gd name="T34" fmla="*/ 260 w 719"/>
                <a:gd name="T35" fmla="*/ 992 h 1183"/>
                <a:gd name="T36" fmla="*/ 249 w 719"/>
                <a:gd name="T37" fmla="*/ 857 h 1183"/>
                <a:gd name="T38" fmla="*/ 202 w 719"/>
                <a:gd name="T39" fmla="*/ 847 h 1183"/>
                <a:gd name="T40" fmla="*/ 0 w 719"/>
                <a:gd name="T41" fmla="*/ 876 h 1183"/>
                <a:gd name="T42" fmla="*/ 0 w 719"/>
                <a:gd name="T43" fmla="*/ 653 h 1183"/>
                <a:gd name="T44" fmla="*/ 74 w 719"/>
                <a:gd name="T45" fmla="*/ 556 h 1183"/>
                <a:gd name="T46" fmla="*/ 140 w 719"/>
                <a:gd name="T47" fmla="*/ 575 h 1183"/>
                <a:gd name="T48" fmla="*/ 214 w 719"/>
                <a:gd name="T49" fmla="*/ 599 h 1183"/>
                <a:gd name="T50" fmla="*/ 324 w 719"/>
                <a:gd name="T51" fmla="*/ 443 h 1183"/>
                <a:gd name="T52" fmla="*/ 213 w 719"/>
                <a:gd name="T53" fmla="*/ 324 h 1183"/>
                <a:gd name="T54" fmla="*/ 135 w 719"/>
                <a:gd name="T55" fmla="*/ 376 h 1183"/>
                <a:gd name="T56" fmla="*/ 75 w 719"/>
                <a:gd name="T57" fmla="*/ 406 h 1183"/>
                <a:gd name="T58" fmla="*/ 1 w 719"/>
                <a:gd name="T59" fmla="*/ 338 h 1183"/>
                <a:gd name="T60" fmla="*/ 1 w 719"/>
                <a:gd name="T61" fmla="*/ 101 h 1183"/>
                <a:gd name="T62" fmla="*/ 719 w 719"/>
                <a:gd name="T63" fmla="*/ 0 h 1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9" h="1183">
                  <a:moveTo>
                    <a:pt x="719" y="0"/>
                  </a:moveTo>
                  <a:cubicBezTo>
                    <a:pt x="718" y="217"/>
                    <a:pt x="718" y="217"/>
                    <a:pt x="718" y="217"/>
                  </a:cubicBezTo>
                  <a:cubicBezTo>
                    <a:pt x="718" y="587"/>
                    <a:pt x="718" y="587"/>
                    <a:pt x="718" y="587"/>
                  </a:cubicBezTo>
                  <a:cubicBezTo>
                    <a:pt x="718" y="590"/>
                    <a:pt x="718" y="592"/>
                    <a:pt x="718" y="595"/>
                  </a:cubicBezTo>
                  <a:cubicBezTo>
                    <a:pt x="717" y="775"/>
                    <a:pt x="717" y="775"/>
                    <a:pt x="717" y="775"/>
                  </a:cubicBezTo>
                  <a:cubicBezTo>
                    <a:pt x="519" y="803"/>
                    <a:pt x="519" y="803"/>
                    <a:pt x="519" y="803"/>
                  </a:cubicBezTo>
                  <a:cubicBezTo>
                    <a:pt x="513" y="804"/>
                    <a:pt x="508" y="805"/>
                    <a:pt x="503" y="807"/>
                  </a:cubicBezTo>
                  <a:cubicBezTo>
                    <a:pt x="498" y="808"/>
                    <a:pt x="498" y="808"/>
                    <a:pt x="498" y="808"/>
                  </a:cubicBezTo>
                  <a:cubicBezTo>
                    <a:pt x="488" y="811"/>
                    <a:pt x="480" y="816"/>
                    <a:pt x="472" y="820"/>
                  </a:cubicBezTo>
                  <a:cubicBezTo>
                    <a:pt x="398" y="862"/>
                    <a:pt x="424" y="942"/>
                    <a:pt x="450" y="966"/>
                  </a:cubicBezTo>
                  <a:cubicBezTo>
                    <a:pt x="470" y="985"/>
                    <a:pt x="483" y="1012"/>
                    <a:pt x="482" y="1043"/>
                  </a:cubicBezTo>
                  <a:cubicBezTo>
                    <a:pt x="481" y="1060"/>
                    <a:pt x="477" y="1077"/>
                    <a:pt x="470" y="1092"/>
                  </a:cubicBezTo>
                  <a:cubicBezTo>
                    <a:pt x="450" y="1134"/>
                    <a:pt x="408" y="1168"/>
                    <a:pt x="357" y="1177"/>
                  </a:cubicBezTo>
                  <a:cubicBezTo>
                    <a:pt x="354" y="1177"/>
                    <a:pt x="354" y="1177"/>
                    <a:pt x="354" y="1177"/>
                  </a:cubicBezTo>
                  <a:cubicBezTo>
                    <a:pt x="351" y="1178"/>
                    <a:pt x="351" y="1178"/>
                    <a:pt x="351" y="1178"/>
                  </a:cubicBezTo>
                  <a:cubicBezTo>
                    <a:pt x="301" y="1183"/>
                    <a:pt x="258" y="1161"/>
                    <a:pt x="238" y="1123"/>
                  </a:cubicBezTo>
                  <a:cubicBezTo>
                    <a:pt x="232" y="1110"/>
                    <a:pt x="228" y="1095"/>
                    <a:pt x="228" y="1079"/>
                  </a:cubicBezTo>
                  <a:cubicBezTo>
                    <a:pt x="227" y="1048"/>
                    <a:pt x="239" y="1017"/>
                    <a:pt x="260" y="992"/>
                  </a:cubicBezTo>
                  <a:cubicBezTo>
                    <a:pt x="284" y="963"/>
                    <a:pt x="309" y="883"/>
                    <a:pt x="249" y="857"/>
                  </a:cubicBezTo>
                  <a:cubicBezTo>
                    <a:pt x="237" y="852"/>
                    <a:pt x="221" y="848"/>
                    <a:pt x="202" y="847"/>
                  </a:cubicBezTo>
                  <a:cubicBezTo>
                    <a:pt x="0" y="876"/>
                    <a:pt x="0" y="876"/>
                    <a:pt x="0" y="876"/>
                  </a:cubicBezTo>
                  <a:cubicBezTo>
                    <a:pt x="0" y="653"/>
                    <a:pt x="0" y="653"/>
                    <a:pt x="0" y="653"/>
                  </a:cubicBezTo>
                  <a:cubicBezTo>
                    <a:pt x="10" y="585"/>
                    <a:pt x="42" y="560"/>
                    <a:pt x="74" y="556"/>
                  </a:cubicBezTo>
                  <a:cubicBezTo>
                    <a:pt x="101" y="552"/>
                    <a:pt x="127" y="562"/>
                    <a:pt x="140" y="575"/>
                  </a:cubicBezTo>
                  <a:cubicBezTo>
                    <a:pt x="160" y="593"/>
                    <a:pt x="186" y="603"/>
                    <a:pt x="214" y="599"/>
                  </a:cubicBezTo>
                  <a:cubicBezTo>
                    <a:pt x="278" y="588"/>
                    <a:pt x="326" y="519"/>
                    <a:pt x="324" y="443"/>
                  </a:cubicBezTo>
                  <a:cubicBezTo>
                    <a:pt x="323" y="368"/>
                    <a:pt x="273" y="315"/>
                    <a:pt x="213" y="324"/>
                  </a:cubicBezTo>
                  <a:cubicBezTo>
                    <a:pt x="181" y="329"/>
                    <a:pt x="154" y="348"/>
                    <a:pt x="135" y="376"/>
                  </a:cubicBezTo>
                  <a:cubicBezTo>
                    <a:pt x="121" y="389"/>
                    <a:pt x="98" y="403"/>
                    <a:pt x="75" y="406"/>
                  </a:cubicBezTo>
                  <a:cubicBezTo>
                    <a:pt x="45" y="411"/>
                    <a:pt x="13" y="396"/>
                    <a:pt x="1" y="338"/>
                  </a:cubicBezTo>
                  <a:cubicBezTo>
                    <a:pt x="1" y="101"/>
                    <a:pt x="1" y="101"/>
                    <a:pt x="1" y="101"/>
                  </a:cubicBezTo>
                  <a:lnTo>
                    <a:pt x="719" y="0"/>
                  </a:lnTo>
                  <a:close/>
                </a:path>
              </a:pathLst>
            </a:custGeom>
            <a:solidFill>
              <a:srgbClr val="FAB100"/>
            </a:solidFill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4" name="Freeform 26">
              <a:extLst>
                <a:ext uri="{FF2B5EF4-FFF2-40B4-BE49-F238E27FC236}">
                  <a16:creationId xmlns="" xmlns:a16="http://schemas.microsoft.com/office/drawing/2014/main" id="{5FD58661-56DF-476A-8A42-350DAD6FA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8247" y="4395240"/>
              <a:ext cx="742896" cy="1522328"/>
            </a:xfrm>
            <a:custGeom>
              <a:avLst/>
              <a:gdLst>
                <a:gd name="T0" fmla="*/ 1218 w 1220"/>
                <a:gd name="T1" fmla="*/ 2500 h 2500"/>
                <a:gd name="T2" fmla="*/ 0 w 1220"/>
                <a:gd name="T3" fmla="*/ 1837 h 2500"/>
                <a:gd name="T4" fmla="*/ 3 w 1220"/>
                <a:gd name="T5" fmla="*/ 0 h 2500"/>
                <a:gd name="T6" fmla="*/ 1220 w 1220"/>
                <a:gd name="T7" fmla="*/ 662 h 2500"/>
                <a:gd name="T8" fmla="*/ 1218 w 1220"/>
                <a:gd name="T9" fmla="*/ 2500 h 2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0" h="2500">
                  <a:moveTo>
                    <a:pt x="1218" y="2500"/>
                  </a:moveTo>
                  <a:lnTo>
                    <a:pt x="0" y="1837"/>
                  </a:lnTo>
                  <a:lnTo>
                    <a:pt x="3" y="0"/>
                  </a:lnTo>
                  <a:lnTo>
                    <a:pt x="1220" y="662"/>
                  </a:lnTo>
                  <a:lnTo>
                    <a:pt x="1218" y="2500"/>
                  </a:lnTo>
                  <a:close/>
                </a:path>
              </a:pathLst>
            </a:custGeom>
            <a:solidFill>
              <a:srgbClr val="3F5050"/>
            </a:solidFill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5" name="Freeform 27">
              <a:extLst>
                <a:ext uri="{FF2B5EF4-FFF2-40B4-BE49-F238E27FC236}">
                  <a16:creationId xmlns="" xmlns:a16="http://schemas.microsoft.com/office/drawing/2014/main" id="{AFFAE32A-684B-4193-AC3F-D6A3D6D876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2510" y="3131709"/>
              <a:ext cx="1776860" cy="548647"/>
            </a:xfrm>
            <a:custGeom>
              <a:avLst/>
              <a:gdLst>
                <a:gd name="T0" fmla="*/ 719 w 1234"/>
                <a:gd name="T1" fmla="*/ 0 h 381"/>
                <a:gd name="T2" fmla="*/ 537 w 1234"/>
                <a:gd name="T3" fmla="*/ 25 h 381"/>
                <a:gd name="T4" fmla="*/ 526 w 1234"/>
                <a:gd name="T5" fmla="*/ 26 h 381"/>
                <a:gd name="T6" fmla="*/ 209 w 1234"/>
                <a:gd name="T7" fmla="*/ 70 h 381"/>
                <a:gd name="T8" fmla="*/ 204 w 1234"/>
                <a:gd name="T9" fmla="*/ 72 h 381"/>
                <a:gd name="T10" fmla="*/ 0 w 1234"/>
                <a:gd name="T11" fmla="*/ 101 h 381"/>
                <a:gd name="T12" fmla="*/ 515 w 1234"/>
                <a:gd name="T13" fmla="*/ 381 h 381"/>
                <a:gd name="T14" fmla="*/ 719 w 1234"/>
                <a:gd name="T15" fmla="*/ 352 h 381"/>
                <a:gd name="T16" fmla="*/ 724 w 1234"/>
                <a:gd name="T17" fmla="*/ 350 h 381"/>
                <a:gd name="T18" fmla="*/ 1041 w 1234"/>
                <a:gd name="T19" fmla="*/ 306 h 381"/>
                <a:gd name="T20" fmla="*/ 1052 w 1234"/>
                <a:gd name="T21" fmla="*/ 305 h 381"/>
                <a:gd name="T22" fmla="*/ 1234 w 1234"/>
                <a:gd name="T23" fmla="*/ 280 h 381"/>
                <a:gd name="T24" fmla="*/ 719 w 1234"/>
                <a:gd name="T25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34" h="381">
                  <a:moveTo>
                    <a:pt x="719" y="0"/>
                  </a:moveTo>
                  <a:cubicBezTo>
                    <a:pt x="537" y="25"/>
                    <a:pt x="537" y="25"/>
                    <a:pt x="537" y="25"/>
                  </a:cubicBezTo>
                  <a:cubicBezTo>
                    <a:pt x="533" y="25"/>
                    <a:pt x="530" y="25"/>
                    <a:pt x="526" y="26"/>
                  </a:cubicBezTo>
                  <a:cubicBezTo>
                    <a:pt x="209" y="70"/>
                    <a:pt x="209" y="70"/>
                    <a:pt x="209" y="70"/>
                  </a:cubicBezTo>
                  <a:cubicBezTo>
                    <a:pt x="204" y="72"/>
                    <a:pt x="204" y="72"/>
                    <a:pt x="204" y="7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15" y="381"/>
                    <a:pt x="515" y="381"/>
                    <a:pt x="515" y="381"/>
                  </a:cubicBezTo>
                  <a:cubicBezTo>
                    <a:pt x="719" y="352"/>
                    <a:pt x="719" y="352"/>
                    <a:pt x="719" y="352"/>
                  </a:cubicBezTo>
                  <a:cubicBezTo>
                    <a:pt x="724" y="350"/>
                    <a:pt x="724" y="350"/>
                    <a:pt x="724" y="350"/>
                  </a:cubicBezTo>
                  <a:cubicBezTo>
                    <a:pt x="1041" y="306"/>
                    <a:pt x="1041" y="306"/>
                    <a:pt x="1041" y="306"/>
                  </a:cubicBezTo>
                  <a:cubicBezTo>
                    <a:pt x="1045" y="306"/>
                    <a:pt x="1048" y="306"/>
                    <a:pt x="1052" y="305"/>
                  </a:cubicBezTo>
                  <a:cubicBezTo>
                    <a:pt x="1234" y="280"/>
                    <a:pt x="1234" y="280"/>
                    <a:pt x="1234" y="280"/>
                  </a:cubicBezTo>
                  <a:lnTo>
                    <a:pt x="719" y="0"/>
                  </a:lnTo>
                  <a:close/>
                </a:path>
              </a:pathLst>
            </a:custGeom>
            <a:solidFill>
              <a:srgbClr val="CBC0A1"/>
            </a:solidFill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6" name="Freeform 28">
              <a:extLst>
                <a:ext uri="{FF2B5EF4-FFF2-40B4-BE49-F238E27FC236}">
                  <a16:creationId xmlns="" xmlns:a16="http://schemas.microsoft.com/office/drawing/2014/main" id="{89FD6949-EBF1-4875-A6FE-810547D150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074" y="3277243"/>
              <a:ext cx="744114" cy="1521110"/>
            </a:xfrm>
            <a:custGeom>
              <a:avLst/>
              <a:gdLst>
                <a:gd name="T0" fmla="*/ 1217 w 1222"/>
                <a:gd name="T1" fmla="*/ 2498 h 2498"/>
                <a:gd name="T2" fmla="*/ 0 w 1222"/>
                <a:gd name="T3" fmla="*/ 1836 h 2498"/>
                <a:gd name="T4" fmla="*/ 4 w 1222"/>
                <a:gd name="T5" fmla="*/ 0 h 2498"/>
                <a:gd name="T6" fmla="*/ 1222 w 1222"/>
                <a:gd name="T7" fmla="*/ 662 h 2498"/>
                <a:gd name="T8" fmla="*/ 1217 w 1222"/>
                <a:gd name="T9" fmla="*/ 2498 h 2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2" h="2498">
                  <a:moveTo>
                    <a:pt x="1217" y="2498"/>
                  </a:moveTo>
                  <a:lnTo>
                    <a:pt x="0" y="1836"/>
                  </a:lnTo>
                  <a:lnTo>
                    <a:pt x="4" y="0"/>
                  </a:lnTo>
                  <a:lnTo>
                    <a:pt x="1222" y="662"/>
                  </a:lnTo>
                  <a:lnTo>
                    <a:pt x="1217" y="2498"/>
                  </a:lnTo>
                  <a:close/>
                </a:path>
              </a:pathLst>
            </a:custGeom>
            <a:solidFill>
              <a:srgbClr val="D7CFB7"/>
            </a:solidFill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4" name="Group 41"/>
          <p:cNvGrpSpPr/>
          <p:nvPr/>
        </p:nvGrpSpPr>
        <p:grpSpPr>
          <a:xfrm>
            <a:off x="3177632" y="2508243"/>
            <a:ext cx="458103" cy="494680"/>
            <a:chOff x="5668963" y="4083050"/>
            <a:chExt cx="444500" cy="463550"/>
          </a:xfrm>
          <a:solidFill>
            <a:schemeClr val="bg2">
              <a:lumMod val="25000"/>
            </a:schemeClr>
          </a:solidFill>
        </p:grpSpPr>
        <p:sp>
          <p:nvSpPr>
            <p:cNvPr id="75" name="Freeform 57"/>
            <p:cNvSpPr>
              <a:spLocks/>
            </p:cNvSpPr>
            <p:nvPr/>
          </p:nvSpPr>
          <p:spPr bwMode="auto">
            <a:xfrm>
              <a:off x="5668963" y="4083050"/>
              <a:ext cx="444500" cy="450850"/>
            </a:xfrm>
            <a:custGeom>
              <a:avLst/>
              <a:gdLst>
                <a:gd name="T0" fmla="*/ 1997 w 3366"/>
                <a:gd name="T1" fmla="*/ 28 h 3114"/>
                <a:gd name="T2" fmla="*/ 2383 w 3366"/>
                <a:gd name="T3" fmla="*/ 144 h 3114"/>
                <a:gd name="T4" fmla="*/ 2724 w 3366"/>
                <a:gd name="T5" fmla="*/ 339 h 3114"/>
                <a:gd name="T6" fmla="*/ 3005 w 3366"/>
                <a:gd name="T7" fmla="*/ 602 h 3114"/>
                <a:gd name="T8" fmla="*/ 3214 w 3366"/>
                <a:gd name="T9" fmla="*/ 920 h 3114"/>
                <a:gd name="T10" fmla="*/ 3336 w 3366"/>
                <a:gd name="T11" fmla="*/ 1283 h 3114"/>
                <a:gd name="T12" fmla="*/ 3363 w 3366"/>
                <a:gd name="T13" fmla="*/ 1678 h 3114"/>
                <a:gd name="T14" fmla="*/ 3283 w 3366"/>
                <a:gd name="T15" fmla="*/ 2065 h 3114"/>
                <a:gd name="T16" fmla="*/ 3109 w 3366"/>
                <a:gd name="T17" fmla="*/ 2413 h 3114"/>
                <a:gd name="T18" fmla="*/ 2853 w 3366"/>
                <a:gd name="T19" fmla="*/ 2708 h 3114"/>
                <a:gd name="T20" fmla="*/ 2531 w 3366"/>
                <a:gd name="T21" fmla="*/ 2937 h 3114"/>
                <a:gd name="T22" fmla="*/ 2153 w 3366"/>
                <a:gd name="T23" fmla="*/ 3090 h 3114"/>
                <a:gd name="T24" fmla="*/ 2276 w 3366"/>
                <a:gd name="T25" fmla="*/ 2897 h 3114"/>
                <a:gd name="T26" fmla="*/ 2466 w 3366"/>
                <a:gd name="T27" fmla="*/ 2697 h 3114"/>
                <a:gd name="T28" fmla="*/ 2747 w 3366"/>
                <a:gd name="T29" fmla="*/ 2471 h 3114"/>
                <a:gd name="T30" fmla="*/ 2958 w 3366"/>
                <a:gd name="T31" fmla="*/ 2184 h 3114"/>
                <a:gd name="T32" fmla="*/ 3084 w 3366"/>
                <a:gd name="T33" fmla="*/ 1850 h 3114"/>
                <a:gd name="T34" fmla="*/ 3111 w 3366"/>
                <a:gd name="T35" fmla="*/ 1484 h 3114"/>
                <a:gd name="T36" fmla="*/ 3033 w 3366"/>
                <a:gd name="T37" fmla="*/ 1132 h 3114"/>
                <a:gd name="T38" fmla="*/ 2863 w 3366"/>
                <a:gd name="T39" fmla="*/ 820 h 3114"/>
                <a:gd name="T40" fmla="*/ 2616 w 3366"/>
                <a:gd name="T41" fmla="*/ 561 h 3114"/>
                <a:gd name="T42" fmla="*/ 2382 w 3366"/>
                <a:gd name="T43" fmla="*/ 429 h 3114"/>
                <a:gd name="T44" fmla="*/ 2347 w 3366"/>
                <a:gd name="T45" fmla="*/ 519 h 3114"/>
                <a:gd name="T46" fmla="*/ 2283 w 3366"/>
                <a:gd name="T47" fmla="*/ 627 h 3114"/>
                <a:gd name="T48" fmla="*/ 2184 w 3366"/>
                <a:gd name="T49" fmla="*/ 740 h 3114"/>
                <a:gd name="T50" fmla="*/ 2040 w 3366"/>
                <a:gd name="T51" fmla="*/ 849 h 3114"/>
                <a:gd name="T52" fmla="*/ 1846 w 3366"/>
                <a:gd name="T53" fmla="*/ 940 h 3114"/>
                <a:gd name="T54" fmla="*/ 1594 w 3366"/>
                <a:gd name="T55" fmla="*/ 1002 h 3114"/>
                <a:gd name="T56" fmla="*/ 1275 w 3366"/>
                <a:gd name="T57" fmla="*/ 1021 h 3114"/>
                <a:gd name="T58" fmla="*/ 1222 w 3366"/>
                <a:gd name="T59" fmla="*/ 994 h 3114"/>
                <a:gd name="T60" fmla="*/ 1217 w 3366"/>
                <a:gd name="T61" fmla="*/ 938 h 3114"/>
                <a:gd name="T62" fmla="*/ 1268 w 3366"/>
                <a:gd name="T63" fmla="*/ 883 h 3114"/>
                <a:gd name="T64" fmla="*/ 1302 w 3366"/>
                <a:gd name="T65" fmla="*/ 809 h 3114"/>
                <a:gd name="T66" fmla="*/ 1273 w 3366"/>
                <a:gd name="T67" fmla="*/ 716 h 3114"/>
                <a:gd name="T68" fmla="*/ 1172 w 3366"/>
                <a:gd name="T69" fmla="*/ 590 h 3114"/>
                <a:gd name="T70" fmla="*/ 1101 w 3366"/>
                <a:gd name="T71" fmla="*/ 455 h 3114"/>
                <a:gd name="T72" fmla="*/ 1012 w 3366"/>
                <a:gd name="T73" fmla="*/ 395 h 3114"/>
                <a:gd name="T74" fmla="*/ 720 w 3366"/>
                <a:gd name="T75" fmla="*/ 588 h 3114"/>
                <a:gd name="T76" fmla="*/ 487 w 3366"/>
                <a:gd name="T77" fmla="*/ 843 h 3114"/>
                <a:gd name="T78" fmla="*/ 329 w 3366"/>
                <a:gd name="T79" fmla="*/ 1146 h 3114"/>
                <a:gd name="T80" fmla="*/ 256 w 3366"/>
                <a:gd name="T81" fmla="*/ 1487 h 3114"/>
                <a:gd name="T82" fmla="*/ 282 w 3366"/>
                <a:gd name="T83" fmla="*/ 1850 h 3114"/>
                <a:gd name="T84" fmla="*/ 408 w 3366"/>
                <a:gd name="T85" fmla="*/ 2182 h 3114"/>
                <a:gd name="T86" fmla="*/ 618 w 3366"/>
                <a:gd name="T87" fmla="*/ 2469 h 3114"/>
                <a:gd name="T88" fmla="*/ 898 w 3366"/>
                <a:gd name="T89" fmla="*/ 2695 h 3114"/>
                <a:gd name="T90" fmla="*/ 1156 w 3366"/>
                <a:gd name="T91" fmla="*/ 2866 h 3114"/>
                <a:gd name="T92" fmla="*/ 1246 w 3366"/>
                <a:gd name="T93" fmla="*/ 3041 h 3114"/>
                <a:gd name="T94" fmla="*/ 1115 w 3366"/>
                <a:gd name="T95" fmla="*/ 3059 h 3114"/>
                <a:gd name="T96" fmla="*/ 749 w 3366"/>
                <a:gd name="T97" fmla="*/ 2887 h 3114"/>
                <a:gd name="T98" fmla="*/ 442 w 3366"/>
                <a:gd name="T99" fmla="*/ 2640 h 3114"/>
                <a:gd name="T100" fmla="*/ 206 w 3366"/>
                <a:gd name="T101" fmla="*/ 2330 h 3114"/>
                <a:gd name="T102" fmla="*/ 54 w 3366"/>
                <a:gd name="T103" fmla="*/ 1972 h 3114"/>
                <a:gd name="T104" fmla="*/ 0 w 3366"/>
                <a:gd name="T105" fmla="*/ 1576 h 3114"/>
                <a:gd name="T106" fmla="*/ 52 w 3366"/>
                <a:gd name="T107" fmla="*/ 1189 h 3114"/>
                <a:gd name="T108" fmla="*/ 197 w 3366"/>
                <a:gd name="T109" fmla="*/ 836 h 3114"/>
                <a:gd name="T110" fmla="*/ 425 w 3366"/>
                <a:gd name="T111" fmla="*/ 530 h 3114"/>
                <a:gd name="T112" fmla="*/ 723 w 3366"/>
                <a:gd name="T113" fmla="*/ 283 h 3114"/>
                <a:gd name="T114" fmla="*/ 1076 w 3366"/>
                <a:gd name="T115" fmla="*/ 107 h 3114"/>
                <a:gd name="T116" fmla="*/ 1473 w 3366"/>
                <a:gd name="T117" fmla="*/ 12 h 3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366" h="3114">
                  <a:moveTo>
                    <a:pt x="1683" y="0"/>
                  </a:moveTo>
                  <a:lnTo>
                    <a:pt x="1790" y="3"/>
                  </a:lnTo>
                  <a:lnTo>
                    <a:pt x="1894" y="12"/>
                  </a:lnTo>
                  <a:lnTo>
                    <a:pt x="1997" y="28"/>
                  </a:lnTo>
                  <a:lnTo>
                    <a:pt x="2097" y="48"/>
                  </a:lnTo>
                  <a:lnTo>
                    <a:pt x="2196" y="74"/>
                  </a:lnTo>
                  <a:lnTo>
                    <a:pt x="2291" y="107"/>
                  </a:lnTo>
                  <a:lnTo>
                    <a:pt x="2383" y="144"/>
                  </a:lnTo>
                  <a:lnTo>
                    <a:pt x="2474" y="185"/>
                  </a:lnTo>
                  <a:lnTo>
                    <a:pt x="2560" y="232"/>
                  </a:lnTo>
                  <a:lnTo>
                    <a:pt x="2644" y="283"/>
                  </a:lnTo>
                  <a:lnTo>
                    <a:pt x="2724" y="339"/>
                  </a:lnTo>
                  <a:lnTo>
                    <a:pt x="2800" y="399"/>
                  </a:lnTo>
                  <a:lnTo>
                    <a:pt x="2873" y="463"/>
                  </a:lnTo>
                  <a:lnTo>
                    <a:pt x="2941" y="530"/>
                  </a:lnTo>
                  <a:lnTo>
                    <a:pt x="3005" y="602"/>
                  </a:lnTo>
                  <a:lnTo>
                    <a:pt x="3064" y="676"/>
                  </a:lnTo>
                  <a:lnTo>
                    <a:pt x="3119" y="755"/>
                  </a:lnTo>
                  <a:lnTo>
                    <a:pt x="3169" y="836"/>
                  </a:lnTo>
                  <a:lnTo>
                    <a:pt x="3214" y="920"/>
                  </a:lnTo>
                  <a:lnTo>
                    <a:pt x="3253" y="1008"/>
                  </a:lnTo>
                  <a:lnTo>
                    <a:pt x="3287" y="1097"/>
                  </a:lnTo>
                  <a:lnTo>
                    <a:pt x="3315" y="1189"/>
                  </a:lnTo>
                  <a:lnTo>
                    <a:pt x="3336" y="1283"/>
                  </a:lnTo>
                  <a:lnTo>
                    <a:pt x="3353" y="1379"/>
                  </a:lnTo>
                  <a:lnTo>
                    <a:pt x="3363" y="1476"/>
                  </a:lnTo>
                  <a:lnTo>
                    <a:pt x="3366" y="1576"/>
                  </a:lnTo>
                  <a:lnTo>
                    <a:pt x="3363" y="1678"/>
                  </a:lnTo>
                  <a:lnTo>
                    <a:pt x="3353" y="1777"/>
                  </a:lnTo>
                  <a:lnTo>
                    <a:pt x="3335" y="1876"/>
                  </a:lnTo>
                  <a:lnTo>
                    <a:pt x="3313" y="1972"/>
                  </a:lnTo>
                  <a:lnTo>
                    <a:pt x="3283" y="2065"/>
                  </a:lnTo>
                  <a:lnTo>
                    <a:pt x="3247" y="2157"/>
                  </a:lnTo>
                  <a:lnTo>
                    <a:pt x="3207" y="2245"/>
                  </a:lnTo>
                  <a:lnTo>
                    <a:pt x="3161" y="2330"/>
                  </a:lnTo>
                  <a:lnTo>
                    <a:pt x="3109" y="2413"/>
                  </a:lnTo>
                  <a:lnTo>
                    <a:pt x="3052" y="2492"/>
                  </a:lnTo>
                  <a:lnTo>
                    <a:pt x="2990" y="2567"/>
                  </a:lnTo>
                  <a:lnTo>
                    <a:pt x="2924" y="2640"/>
                  </a:lnTo>
                  <a:lnTo>
                    <a:pt x="2853" y="2708"/>
                  </a:lnTo>
                  <a:lnTo>
                    <a:pt x="2779" y="2772"/>
                  </a:lnTo>
                  <a:lnTo>
                    <a:pt x="2699" y="2832"/>
                  </a:lnTo>
                  <a:lnTo>
                    <a:pt x="2617" y="2887"/>
                  </a:lnTo>
                  <a:lnTo>
                    <a:pt x="2531" y="2937"/>
                  </a:lnTo>
                  <a:lnTo>
                    <a:pt x="2441" y="2983"/>
                  </a:lnTo>
                  <a:lnTo>
                    <a:pt x="2348" y="3024"/>
                  </a:lnTo>
                  <a:lnTo>
                    <a:pt x="2252" y="3059"/>
                  </a:lnTo>
                  <a:lnTo>
                    <a:pt x="2153" y="3090"/>
                  </a:lnTo>
                  <a:lnTo>
                    <a:pt x="2191" y="3046"/>
                  </a:lnTo>
                  <a:lnTo>
                    <a:pt x="2225" y="2999"/>
                  </a:lnTo>
                  <a:lnTo>
                    <a:pt x="2253" y="2950"/>
                  </a:lnTo>
                  <a:lnTo>
                    <a:pt x="2276" y="2897"/>
                  </a:lnTo>
                  <a:lnTo>
                    <a:pt x="2293" y="2842"/>
                  </a:lnTo>
                  <a:lnTo>
                    <a:pt x="2303" y="2784"/>
                  </a:lnTo>
                  <a:lnTo>
                    <a:pt x="2387" y="2743"/>
                  </a:lnTo>
                  <a:lnTo>
                    <a:pt x="2466" y="2697"/>
                  </a:lnTo>
                  <a:lnTo>
                    <a:pt x="2542" y="2647"/>
                  </a:lnTo>
                  <a:lnTo>
                    <a:pt x="2615" y="2593"/>
                  </a:lnTo>
                  <a:lnTo>
                    <a:pt x="2683" y="2534"/>
                  </a:lnTo>
                  <a:lnTo>
                    <a:pt x="2747" y="2471"/>
                  </a:lnTo>
                  <a:lnTo>
                    <a:pt x="2807" y="2405"/>
                  </a:lnTo>
                  <a:lnTo>
                    <a:pt x="2862" y="2335"/>
                  </a:lnTo>
                  <a:lnTo>
                    <a:pt x="2913" y="2260"/>
                  </a:lnTo>
                  <a:lnTo>
                    <a:pt x="2958" y="2184"/>
                  </a:lnTo>
                  <a:lnTo>
                    <a:pt x="2998" y="2105"/>
                  </a:lnTo>
                  <a:lnTo>
                    <a:pt x="3033" y="2022"/>
                  </a:lnTo>
                  <a:lnTo>
                    <a:pt x="3061" y="1937"/>
                  </a:lnTo>
                  <a:lnTo>
                    <a:pt x="3084" y="1850"/>
                  </a:lnTo>
                  <a:lnTo>
                    <a:pt x="3100" y="1760"/>
                  </a:lnTo>
                  <a:lnTo>
                    <a:pt x="3111" y="1670"/>
                  </a:lnTo>
                  <a:lnTo>
                    <a:pt x="3114" y="1576"/>
                  </a:lnTo>
                  <a:lnTo>
                    <a:pt x="3111" y="1484"/>
                  </a:lnTo>
                  <a:lnTo>
                    <a:pt x="3100" y="1393"/>
                  </a:lnTo>
                  <a:lnTo>
                    <a:pt x="3084" y="1304"/>
                  </a:lnTo>
                  <a:lnTo>
                    <a:pt x="3061" y="1216"/>
                  </a:lnTo>
                  <a:lnTo>
                    <a:pt x="3033" y="1132"/>
                  </a:lnTo>
                  <a:lnTo>
                    <a:pt x="2998" y="1049"/>
                  </a:lnTo>
                  <a:lnTo>
                    <a:pt x="2959" y="970"/>
                  </a:lnTo>
                  <a:lnTo>
                    <a:pt x="2913" y="894"/>
                  </a:lnTo>
                  <a:lnTo>
                    <a:pt x="2863" y="820"/>
                  </a:lnTo>
                  <a:lnTo>
                    <a:pt x="2808" y="750"/>
                  </a:lnTo>
                  <a:lnTo>
                    <a:pt x="2748" y="683"/>
                  </a:lnTo>
                  <a:lnTo>
                    <a:pt x="2684" y="620"/>
                  </a:lnTo>
                  <a:lnTo>
                    <a:pt x="2616" y="561"/>
                  </a:lnTo>
                  <a:lnTo>
                    <a:pt x="2543" y="508"/>
                  </a:lnTo>
                  <a:lnTo>
                    <a:pt x="2467" y="457"/>
                  </a:lnTo>
                  <a:lnTo>
                    <a:pt x="2388" y="412"/>
                  </a:lnTo>
                  <a:lnTo>
                    <a:pt x="2382" y="429"/>
                  </a:lnTo>
                  <a:lnTo>
                    <a:pt x="2376" y="450"/>
                  </a:lnTo>
                  <a:lnTo>
                    <a:pt x="2367" y="471"/>
                  </a:lnTo>
                  <a:lnTo>
                    <a:pt x="2359" y="494"/>
                  </a:lnTo>
                  <a:lnTo>
                    <a:pt x="2347" y="519"/>
                  </a:lnTo>
                  <a:lnTo>
                    <a:pt x="2334" y="544"/>
                  </a:lnTo>
                  <a:lnTo>
                    <a:pt x="2318" y="572"/>
                  </a:lnTo>
                  <a:lnTo>
                    <a:pt x="2302" y="599"/>
                  </a:lnTo>
                  <a:lnTo>
                    <a:pt x="2283" y="627"/>
                  </a:lnTo>
                  <a:lnTo>
                    <a:pt x="2262" y="655"/>
                  </a:lnTo>
                  <a:lnTo>
                    <a:pt x="2238" y="683"/>
                  </a:lnTo>
                  <a:lnTo>
                    <a:pt x="2212" y="712"/>
                  </a:lnTo>
                  <a:lnTo>
                    <a:pt x="2184" y="740"/>
                  </a:lnTo>
                  <a:lnTo>
                    <a:pt x="2152" y="769"/>
                  </a:lnTo>
                  <a:lnTo>
                    <a:pt x="2118" y="796"/>
                  </a:lnTo>
                  <a:lnTo>
                    <a:pt x="2081" y="823"/>
                  </a:lnTo>
                  <a:lnTo>
                    <a:pt x="2040" y="849"/>
                  </a:lnTo>
                  <a:lnTo>
                    <a:pt x="1997" y="874"/>
                  </a:lnTo>
                  <a:lnTo>
                    <a:pt x="1950" y="898"/>
                  </a:lnTo>
                  <a:lnTo>
                    <a:pt x="1900" y="919"/>
                  </a:lnTo>
                  <a:lnTo>
                    <a:pt x="1846" y="940"/>
                  </a:lnTo>
                  <a:lnTo>
                    <a:pt x="1790" y="959"/>
                  </a:lnTo>
                  <a:lnTo>
                    <a:pt x="1728" y="975"/>
                  </a:lnTo>
                  <a:lnTo>
                    <a:pt x="1663" y="989"/>
                  </a:lnTo>
                  <a:lnTo>
                    <a:pt x="1594" y="1002"/>
                  </a:lnTo>
                  <a:lnTo>
                    <a:pt x="1521" y="1011"/>
                  </a:lnTo>
                  <a:lnTo>
                    <a:pt x="1444" y="1017"/>
                  </a:lnTo>
                  <a:lnTo>
                    <a:pt x="1362" y="1021"/>
                  </a:lnTo>
                  <a:lnTo>
                    <a:pt x="1275" y="1021"/>
                  </a:lnTo>
                  <a:lnTo>
                    <a:pt x="1259" y="1019"/>
                  </a:lnTo>
                  <a:lnTo>
                    <a:pt x="1245" y="1014"/>
                  </a:lnTo>
                  <a:lnTo>
                    <a:pt x="1232" y="1005"/>
                  </a:lnTo>
                  <a:lnTo>
                    <a:pt x="1222" y="994"/>
                  </a:lnTo>
                  <a:lnTo>
                    <a:pt x="1214" y="980"/>
                  </a:lnTo>
                  <a:lnTo>
                    <a:pt x="1211" y="966"/>
                  </a:lnTo>
                  <a:lnTo>
                    <a:pt x="1212" y="951"/>
                  </a:lnTo>
                  <a:lnTo>
                    <a:pt x="1217" y="938"/>
                  </a:lnTo>
                  <a:lnTo>
                    <a:pt x="1224" y="924"/>
                  </a:lnTo>
                  <a:lnTo>
                    <a:pt x="1235" y="913"/>
                  </a:lnTo>
                  <a:lnTo>
                    <a:pt x="1252" y="899"/>
                  </a:lnTo>
                  <a:lnTo>
                    <a:pt x="1268" y="883"/>
                  </a:lnTo>
                  <a:lnTo>
                    <a:pt x="1281" y="866"/>
                  </a:lnTo>
                  <a:lnTo>
                    <a:pt x="1292" y="848"/>
                  </a:lnTo>
                  <a:lnTo>
                    <a:pt x="1298" y="829"/>
                  </a:lnTo>
                  <a:lnTo>
                    <a:pt x="1302" y="809"/>
                  </a:lnTo>
                  <a:lnTo>
                    <a:pt x="1301" y="787"/>
                  </a:lnTo>
                  <a:lnTo>
                    <a:pt x="1297" y="765"/>
                  </a:lnTo>
                  <a:lnTo>
                    <a:pt x="1287" y="741"/>
                  </a:lnTo>
                  <a:lnTo>
                    <a:pt x="1273" y="716"/>
                  </a:lnTo>
                  <a:lnTo>
                    <a:pt x="1252" y="691"/>
                  </a:lnTo>
                  <a:lnTo>
                    <a:pt x="1224" y="657"/>
                  </a:lnTo>
                  <a:lnTo>
                    <a:pt x="1197" y="625"/>
                  </a:lnTo>
                  <a:lnTo>
                    <a:pt x="1172" y="590"/>
                  </a:lnTo>
                  <a:lnTo>
                    <a:pt x="1149" y="556"/>
                  </a:lnTo>
                  <a:lnTo>
                    <a:pt x="1129" y="522"/>
                  </a:lnTo>
                  <a:lnTo>
                    <a:pt x="1112" y="488"/>
                  </a:lnTo>
                  <a:lnTo>
                    <a:pt x="1101" y="455"/>
                  </a:lnTo>
                  <a:lnTo>
                    <a:pt x="1092" y="421"/>
                  </a:lnTo>
                  <a:lnTo>
                    <a:pt x="1090" y="389"/>
                  </a:lnTo>
                  <a:lnTo>
                    <a:pt x="1092" y="357"/>
                  </a:lnTo>
                  <a:lnTo>
                    <a:pt x="1012" y="395"/>
                  </a:lnTo>
                  <a:lnTo>
                    <a:pt x="933" y="436"/>
                  </a:lnTo>
                  <a:lnTo>
                    <a:pt x="858" y="483"/>
                  </a:lnTo>
                  <a:lnTo>
                    <a:pt x="787" y="534"/>
                  </a:lnTo>
                  <a:lnTo>
                    <a:pt x="720" y="588"/>
                  </a:lnTo>
                  <a:lnTo>
                    <a:pt x="654" y="647"/>
                  </a:lnTo>
                  <a:lnTo>
                    <a:pt x="595" y="709"/>
                  </a:lnTo>
                  <a:lnTo>
                    <a:pt x="538" y="774"/>
                  </a:lnTo>
                  <a:lnTo>
                    <a:pt x="487" y="843"/>
                  </a:lnTo>
                  <a:lnTo>
                    <a:pt x="441" y="914"/>
                  </a:lnTo>
                  <a:lnTo>
                    <a:pt x="398" y="989"/>
                  </a:lnTo>
                  <a:lnTo>
                    <a:pt x="360" y="1067"/>
                  </a:lnTo>
                  <a:lnTo>
                    <a:pt x="329" y="1146"/>
                  </a:lnTo>
                  <a:lnTo>
                    <a:pt x="302" y="1228"/>
                  </a:lnTo>
                  <a:lnTo>
                    <a:pt x="281" y="1313"/>
                  </a:lnTo>
                  <a:lnTo>
                    <a:pt x="266" y="1399"/>
                  </a:lnTo>
                  <a:lnTo>
                    <a:pt x="256" y="1487"/>
                  </a:lnTo>
                  <a:lnTo>
                    <a:pt x="253" y="1576"/>
                  </a:lnTo>
                  <a:lnTo>
                    <a:pt x="256" y="1669"/>
                  </a:lnTo>
                  <a:lnTo>
                    <a:pt x="266" y="1760"/>
                  </a:lnTo>
                  <a:lnTo>
                    <a:pt x="282" y="1850"/>
                  </a:lnTo>
                  <a:lnTo>
                    <a:pt x="305" y="1936"/>
                  </a:lnTo>
                  <a:lnTo>
                    <a:pt x="333" y="2020"/>
                  </a:lnTo>
                  <a:lnTo>
                    <a:pt x="368" y="2103"/>
                  </a:lnTo>
                  <a:lnTo>
                    <a:pt x="408" y="2182"/>
                  </a:lnTo>
                  <a:lnTo>
                    <a:pt x="453" y="2258"/>
                  </a:lnTo>
                  <a:lnTo>
                    <a:pt x="502" y="2333"/>
                  </a:lnTo>
                  <a:lnTo>
                    <a:pt x="558" y="2403"/>
                  </a:lnTo>
                  <a:lnTo>
                    <a:pt x="618" y="2469"/>
                  </a:lnTo>
                  <a:lnTo>
                    <a:pt x="682" y="2532"/>
                  </a:lnTo>
                  <a:lnTo>
                    <a:pt x="749" y="2590"/>
                  </a:lnTo>
                  <a:lnTo>
                    <a:pt x="822" y="2645"/>
                  </a:lnTo>
                  <a:lnTo>
                    <a:pt x="898" y="2695"/>
                  </a:lnTo>
                  <a:lnTo>
                    <a:pt x="977" y="2740"/>
                  </a:lnTo>
                  <a:lnTo>
                    <a:pt x="1059" y="2782"/>
                  </a:lnTo>
                  <a:lnTo>
                    <a:pt x="1145" y="2817"/>
                  </a:lnTo>
                  <a:lnTo>
                    <a:pt x="1156" y="2866"/>
                  </a:lnTo>
                  <a:lnTo>
                    <a:pt x="1172" y="2913"/>
                  </a:lnTo>
                  <a:lnTo>
                    <a:pt x="1193" y="2958"/>
                  </a:lnTo>
                  <a:lnTo>
                    <a:pt x="1218" y="3000"/>
                  </a:lnTo>
                  <a:lnTo>
                    <a:pt x="1246" y="3041"/>
                  </a:lnTo>
                  <a:lnTo>
                    <a:pt x="1279" y="3079"/>
                  </a:lnTo>
                  <a:lnTo>
                    <a:pt x="1314" y="3114"/>
                  </a:lnTo>
                  <a:lnTo>
                    <a:pt x="1212" y="3090"/>
                  </a:lnTo>
                  <a:lnTo>
                    <a:pt x="1115" y="3059"/>
                  </a:lnTo>
                  <a:lnTo>
                    <a:pt x="1018" y="3024"/>
                  </a:lnTo>
                  <a:lnTo>
                    <a:pt x="926" y="2983"/>
                  </a:lnTo>
                  <a:lnTo>
                    <a:pt x="836" y="2937"/>
                  </a:lnTo>
                  <a:lnTo>
                    <a:pt x="749" y="2887"/>
                  </a:lnTo>
                  <a:lnTo>
                    <a:pt x="666" y="2832"/>
                  </a:lnTo>
                  <a:lnTo>
                    <a:pt x="587" y="2772"/>
                  </a:lnTo>
                  <a:lnTo>
                    <a:pt x="512" y="2708"/>
                  </a:lnTo>
                  <a:lnTo>
                    <a:pt x="442" y="2640"/>
                  </a:lnTo>
                  <a:lnTo>
                    <a:pt x="375" y="2567"/>
                  </a:lnTo>
                  <a:lnTo>
                    <a:pt x="314" y="2492"/>
                  </a:lnTo>
                  <a:lnTo>
                    <a:pt x="257" y="2413"/>
                  </a:lnTo>
                  <a:lnTo>
                    <a:pt x="206" y="2330"/>
                  </a:lnTo>
                  <a:lnTo>
                    <a:pt x="159" y="2245"/>
                  </a:lnTo>
                  <a:lnTo>
                    <a:pt x="118" y="2157"/>
                  </a:lnTo>
                  <a:lnTo>
                    <a:pt x="83" y="2065"/>
                  </a:lnTo>
                  <a:lnTo>
                    <a:pt x="54" y="1972"/>
                  </a:lnTo>
                  <a:lnTo>
                    <a:pt x="31" y="1876"/>
                  </a:lnTo>
                  <a:lnTo>
                    <a:pt x="14" y="1777"/>
                  </a:lnTo>
                  <a:lnTo>
                    <a:pt x="4" y="1678"/>
                  </a:lnTo>
                  <a:lnTo>
                    <a:pt x="0" y="1576"/>
                  </a:lnTo>
                  <a:lnTo>
                    <a:pt x="4" y="1476"/>
                  </a:lnTo>
                  <a:lnTo>
                    <a:pt x="14" y="1379"/>
                  </a:lnTo>
                  <a:lnTo>
                    <a:pt x="29" y="1283"/>
                  </a:lnTo>
                  <a:lnTo>
                    <a:pt x="52" y="1189"/>
                  </a:lnTo>
                  <a:lnTo>
                    <a:pt x="80" y="1097"/>
                  </a:lnTo>
                  <a:lnTo>
                    <a:pt x="114" y="1008"/>
                  </a:lnTo>
                  <a:lnTo>
                    <a:pt x="153" y="920"/>
                  </a:lnTo>
                  <a:lnTo>
                    <a:pt x="197" y="836"/>
                  </a:lnTo>
                  <a:lnTo>
                    <a:pt x="247" y="755"/>
                  </a:lnTo>
                  <a:lnTo>
                    <a:pt x="303" y="676"/>
                  </a:lnTo>
                  <a:lnTo>
                    <a:pt x="361" y="602"/>
                  </a:lnTo>
                  <a:lnTo>
                    <a:pt x="425" y="530"/>
                  </a:lnTo>
                  <a:lnTo>
                    <a:pt x="494" y="463"/>
                  </a:lnTo>
                  <a:lnTo>
                    <a:pt x="566" y="399"/>
                  </a:lnTo>
                  <a:lnTo>
                    <a:pt x="642" y="339"/>
                  </a:lnTo>
                  <a:lnTo>
                    <a:pt x="723" y="283"/>
                  </a:lnTo>
                  <a:lnTo>
                    <a:pt x="806" y="232"/>
                  </a:lnTo>
                  <a:lnTo>
                    <a:pt x="893" y="185"/>
                  </a:lnTo>
                  <a:lnTo>
                    <a:pt x="982" y="144"/>
                  </a:lnTo>
                  <a:lnTo>
                    <a:pt x="1076" y="107"/>
                  </a:lnTo>
                  <a:lnTo>
                    <a:pt x="1171" y="74"/>
                  </a:lnTo>
                  <a:lnTo>
                    <a:pt x="1270" y="48"/>
                  </a:lnTo>
                  <a:lnTo>
                    <a:pt x="1370" y="28"/>
                  </a:lnTo>
                  <a:lnTo>
                    <a:pt x="1473" y="12"/>
                  </a:lnTo>
                  <a:lnTo>
                    <a:pt x="1577" y="3"/>
                  </a:lnTo>
                  <a:lnTo>
                    <a:pt x="16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6" name="Freeform 58"/>
            <p:cNvSpPr>
              <a:spLocks/>
            </p:cNvSpPr>
            <p:nvPr/>
          </p:nvSpPr>
          <p:spPr bwMode="auto">
            <a:xfrm>
              <a:off x="5807075" y="4279900"/>
              <a:ext cx="50800" cy="50800"/>
            </a:xfrm>
            <a:custGeom>
              <a:avLst/>
              <a:gdLst>
                <a:gd name="T0" fmla="*/ 190 w 379"/>
                <a:gd name="T1" fmla="*/ 0 h 354"/>
                <a:gd name="T2" fmla="*/ 224 w 379"/>
                <a:gd name="T3" fmla="*/ 2 h 354"/>
                <a:gd name="T4" fmla="*/ 256 w 379"/>
                <a:gd name="T5" fmla="*/ 11 h 354"/>
                <a:gd name="T6" fmla="*/ 286 w 379"/>
                <a:gd name="T7" fmla="*/ 23 h 354"/>
                <a:gd name="T8" fmla="*/ 312 w 379"/>
                <a:gd name="T9" fmla="*/ 41 h 354"/>
                <a:gd name="T10" fmla="*/ 334 w 379"/>
                <a:gd name="T11" fmla="*/ 63 h 354"/>
                <a:gd name="T12" fmla="*/ 353 w 379"/>
                <a:gd name="T13" fmla="*/ 87 h 354"/>
                <a:gd name="T14" fmla="*/ 367 w 379"/>
                <a:gd name="T15" fmla="*/ 114 h 354"/>
                <a:gd name="T16" fmla="*/ 377 w 379"/>
                <a:gd name="T17" fmla="*/ 145 h 354"/>
                <a:gd name="T18" fmla="*/ 379 w 379"/>
                <a:gd name="T19" fmla="*/ 176 h 354"/>
                <a:gd name="T20" fmla="*/ 377 w 379"/>
                <a:gd name="T21" fmla="*/ 208 h 354"/>
                <a:gd name="T22" fmla="*/ 367 w 379"/>
                <a:gd name="T23" fmla="*/ 239 h 354"/>
                <a:gd name="T24" fmla="*/ 353 w 379"/>
                <a:gd name="T25" fmla="*/ 266 h 354"/>
                <a:gd name="T26" fmla="*/ 334 w 379"/>
                <a:gd name="T27" fmla="*/ 291 h 354"/>
                <a:gd name="T28" fmla="*/ 312 w 379"/>
                <a:gd name="T29" fmla="*/ 313 h 354"/>
                <a:gd name="T30" fmla="*/ 286 w 379"/>
                <a:gd name="T31" fmla="*/ 330 h 354"/>
                <a:gd name="T32" fmla="*/ 256 w 379"/>
                <a:gd name="T33" fmla="*/ 343 h 354"/>
                <a:gd name="T34" fmla="*/ 224 w 379"/>
                <a:gd name="T35" fmla="*/ 351 h 354"/>
                <a:gd name="T36" fmla="*/ 190 w 379"/>
                <a:gd name="T37" fmla="*/ 354 h 354"/>
                <a:gd name="T38" fmla="*/ 155 w 379"/>
                <a:gd name="T39" fmla="*/ 351 h 354"/>
                <a:gd name="T40" fmla="*/ 124 w 379"/>
                <a:gd name="T41" fmla="*/ 343 h 354"/>
                <a:gd name="T42" fmla="*/ 95 w 379"/>
                <a:gd name="T43" fmla="*/ 330 h 354"/>
                <a:gd name="T44" fmla="*/ 67 w 379"/>
                <a:gd name="T45" fmla="*/ 313 h 354"/>
                <a:gd name="T46" fmla="*/ 45 w 379"/>
                <a:gd name="T47" fmla="*/ 291 h 354"/>
                <a:gd name="T48" fmla="*/ 26 w 379"/>
                <a:gd name="T49" fmla="*/ 266 h 354"/>
                <a:gd name="T50" fmla="*/ 12 w 379"/>
                <a:gd name="T51" fmla="*/ 239 h 354"/>
                <a:gd name="T52" fmla="*/ 3 w 379"/>
                <a:gd name="T53" fmla="*/ 208 h 354"/>
                <a:gd name="T54" fmla="*/ 0 w 379"/>
                <a:gd name="T55" fmla="*/ 176 h 354"/>
                <a:gd name="T56" fmla="*/ 3 w 379"/>
                <a:gd name="T57" fmla="*/ 145 h 354"/>
                <a:gd name="T58" fmla="*/ 12 w 379"/>
                <a:gd name="T59" fmla="*/ 114 h 354"/>
                <a:gd name="T60" fmla="*/ 26 w 379"/>
                <a:gd name="T61" fmla="*/ 87 h 354"/>
                <a:gd name="T62" fmla="*/ 45 w 379"/>
                <a:gd name="T63" fmla="*/ 63 h 354"/>
                <a:gd name="T64" fmla="*/ 67 w 379"/>
                <a:gd name="T65" fmla="*/ 41 h 354"/>
                <a:gd name="T66" fmla="*/ 95 w 379"/>
                <a:gd name="T67" fmla="*/ 23 h 354"/>
                <a:gd name="T68" fmla="*/ 124 w 379"/>
                <a:gd name="T69" fmla="*/ 11 h 354"/>
                <a:gd name="T70" fmla="*/ 155 w 379"/>
                <a:gd name="T71" fmla="*/ 2 h 354"/>
                <a:gd name="T72" fmla="*/ 190 w 379"/>
                <a:gd name="T73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9" h="354">
                  <a:moveTo>
                    <a:pt x="190" y="0"/>
                  </a:moveTo>
                  <a:lnTo>
                    <a:pt x="224" y="2"/>
                  </a:lnTo>
                  <a:lnTo>
                    <a:pt x="256" y="11"/>
                  </a:lnTo>
                  <a:lnTo>
                    <a:pt x="286" y="23"/>
                  </a:lnTo>
                  <a:lnTo>
                    <a:pt x="312" y="41"/>
                  </a:lnTo>
                  <a:lnTo>
                    <a:pt x="334" y="63"/>
                  </a:lnTo>
                  <a:lnTo>
                    <a:pt x="353" y="87"/>
                  </a:lnTo>
                  <a:lnTo>
                    <a:pt x="367" y="114"/>
                  </a:lnTo>
                  <a:lnTo>
                    <a:pt x="377" y="145"/>
                  </a:lnTo>
                  <a:lnTo>
                    <a:pt x="379" y="176"/>
                  </a:lnTo>
                  <a:lnTo>
                    <a:pt x="377" y="208"/>
                  </a:lnTo>
                  <a:lnTo>
                    <a:pt x="367" y="239"/>
                  </a:lnTo>
                  <a:lnTo>
                    <a:pt x="353" y="266"/>
                  </a:lnTo>
                  <a:lnTo>
                    <a:pt x="334" y="291"/>
                  </a:lnTo>
                  <a:lnTo>
                    <a:pt x="312" y="313"/>
                  </a:lnTo>
                  <a:lnTo>
                    <a:pt x="286" y="330"/>
                  </a:lnTo>
                  <a:lnTo>
                    <a:pt x="256" y="343"/>
                  </a:lnTo>
                  <a:lnTo>
                    <a:pt x="224" y="351"/>
                  </a:lnTo>
                  <a:lnTo>
                    <a:pt x="190" y="354"/>
                  </a:lnTo>
                  <a:lnTo>
                    <a:pt x="155" y="351"/>
                  </a:lnTo>
                  <a:lnTo>
                    <a:pt x="124" y="343"/>
                  </a:lnTo>
                  <a:lnTo>
                    <a:pt x="95" y="330"/>
                  </a:lnTo>
                  <a:lnTo>
                    <a:pt x="67" y="313"/>
                  </a:lnTo>
                  <a:lnTo>
                    <a:pt x="45" y="291"/>
                  </a:lnTo>
                  <a:lnTo>
                    <a:pt x="26" y="266"/>
                  </a:lnTo>
                  <a:lnTo>
                    <a:pt x="12" y="239"/>
                  </a:lnTo>
                  <a:lnTo>
                    <a:pt x="3" y="208"/>
                  </a:lnTo>
                  <a:lnTo>
                    <a:pt x="0" y="176"/>
                  </a:lnTo>
                  <a:lnTo>
                    <a:pt x="3" y="145"/>
                  </a:lnTo>
                  <a:lnTo>
                    <a:pt x="12" y="114"/>
                  </a:lnTo>
                  <a:lnTo>
                    <a:pt x="26" y="87"/>
                  </a:lnTo>
                  <a:lnTo>
                    <a:pt x="45" y="63"/>
                  </a:lnTo>
                  <a:lnTo>
                    <a:pt x="67" y="41"/>
                  </a:lnTo>
                  <a:lnTo>
                    <a:pt x="95" y="23"/>
                  </a:lnTo>
                  <a:lnTo>
                    <a:pt x="124" y="11"/>
                  </a:lnTo>
                  <a:lnTo>
                    <a:pt x="155" y="2"/>
                  </a:lnTo>
                  <a:lnTo>
                    <a:pt x="1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7" name="Freeform 59"/>
            <p:cNvSpPr>
              <a:spLocks/>
            </p:cNvSpPr>
            <p:nvPr/>
          </p:nvSpPr>
          <p:spPr bwMode="auto">
            <a:xfrm>
              <a:off x="5924550" y="4279900"/>
              <a:ext cx="49212" cy="50800"/>
            </a:xfrm>
            <a:custGeom>
              <a:avLst/>
              <a:gdLst>
                <a:gd name="T0" fmla="*/ 190 w 380"/>
                <a:gd name="T1" fmla="*/ 0 h 354"/>
                <a:gd name="T2" fmla="*/ 223 w 380"/>
                <a:gd name="T3" fmla="*/ 2 h 354"/>
                <a:gd name="T4" fmla="*/ 256 w 380"/>
                <a:gd name="T5" fmla="*/ 11 h 354"/>
                <a:gd name="T6" fmla="*/ 285 w 380"/>
                <a:gd name="T7" fmla="*/ 23 h 354"/>
                <a:gd name="T8" fmla="*/ 312 w 380"/>
                <a:gd name="T9" fmla="*/ 41 h 354"/>
                <a:gd name="T10" fmla="*/ 335 w 380"/>
                <a:gd name="T11" fmla="*/ 63 h 354"/>
                <a:gd name="T12" fmla="*/ 354 w 380"/>
                <a:gd name="T13" fmla="*/ 87 h 354"/>
                <a:gd name="T14" fmla="*/ 368 w 380"/>
                <a:gd name="T15" fmla="*/ 114 h 354"/>
                <a:gd name="T16" fmla="*/ 376 w 380"/>
                <a:gd name="T17" fmla="*/ 145 h 354"/>
                <a:gd name="T18" fmla="*/ 380 w 380"/>
                <a:gd name="T19" fmla="*/ 176 h 354"/>
                <a:gd name="T20" fmla="*/ 376 w 380"/>
                <a:gd name="T21" fmla="*/ 208 h 354"/>
                <a:gd name="T22" fmla="*/ 368 w 380"/>
                <a:gd name="T23" fmla="*/ 239 h 354"/>
                <a:gd name="T24" fmla="*/ 354 w 380"/>
                <a:gd name="T25" fmla="*/ 266 h 354"/>
                <a:gd name="T26" fmla="*/ 335 w 380"/>
                <a:gd name="T27" fmla="*/ 291 h 354"/>
                <a:gd name="T28" fmla="*/ 312 w 380"/>
                <a:gd name="T29" fmla="*/ 313 h 354"/>
                <a:gd name="T30" fmla="*/ 285 w 380"/>
                <a:gd name="T31" fmla="*/ 330 h 354"/>
                <a:gd name="T32" fmla="*/ 256 w 380"/>
                <a:gd name="T33" fmla="*/ 343 h 354"/>
                <a:gd name="T34" fmla="*/ 223 w 380"/>
                <a:gd name="T35" fmla="*/ 351 h 354"/>
                <a:gd name="T36" fmla="*/ 190 w 380"/>
                <a:gd name="T37" fmla="*/ 354 h 354"/>
                <a:gd name="T38" fmla="*/ 156 w 380"/>
                <a:gd name="T39" fmla="*/ 351 h 354"/>
                <a:gd name="T40" fmla="*/ 123 w 380"/>
                <a:gd name="T41" fmla="*/ 343 h 354"/>
                <a:gd name="T42" fmla="*/ 94 w 380"/>
                <a:gd name="T43" fmla="*/ 330 h 354"/>
                <a:gd name="T44" fmla="*/ 68 w 380"/>
                <a:gd name="T45" fmla="*/ 313 h 354"/>
                <a:gd name="T46" fmla="*/ 44 w 380"/>
                <a:gd name="T47" fmla="*/ 291 h 354"/>
                <a:gd name="T48" fmla="*/ 26 w 380"/>
                <a:gd name="T49" fmla="*/ 266 h 354"/>
                <a:gd name="T50" fmla="*/ 12 w 380"/>
                <a:gd name="T51" fmla="*/ 239 h 354"/>
                <a:gd name="T52" fmla="*/ 3 w 380"/>
                <a:gd name="T53" fmla="*/ 208 h 354"/>
                <a:gd name="T54" fmla="*/ 0 w 380"/>
                <a:gd name="T55" fmla="*/ 176 h 354"/>
                <a:gd name="T56" fmla="*/ 3 w 380"/>
                <a:gd name="T57" fmla="*/ 145 h 354"/>
                <a:gd name="T58" fmla="*/ 12 w 380"/>
                <a:gd name="T59" fmla="*/ 114 h 354"/>
                <a:gd name="T60" fmla="*/ 26 w 380"/>
                <a:gd name="T61" fmla="*/ 87 h 354"/>
                <a:gd name="T62" fmla="*/ 44 w 380"/>
                <a:gd name="T63" fmla="*/ 63 h 354"/>
                <a:gd name="T64" fmla="*/ 68 w 380"/>
                <a:gd name="T65" fmla="*/ 41 h 354"/>
                <a:gd name="T66" fmla="*/ 94 w 380"/>
                <a:gd name="T67" fmla="*/ 23 h 354"/>
                <a:gd name="T68" fmla="*/ 123 w 380"/>
                <a:gd name="T69" fmla="*/ 11 h 354"/>
                <a:gd name="T70" fmla="*/ 156 w 380"/>
                <a:gd name="T71" fmla="*/ 2 h 354"/>
                <a:gd name="T72" fmla="*/ 190 w 380"/>
                <a:gd name="T73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80" h="354">
                  <a:moveTo>
                    <a:pt x="190" y="0"/>
                  </a:moveTo>
                  <a:lnTo>
                    <a:pt x="223" y="2"/>
                  </a:lnTo>
                  <a:lnTo>
                    <a:pt x="256" y="11"/>
                  </a:lnTo>
                  <a:lnTo>
                    <a:pt x="285" y="23"/>
                  </a:lnTo>
                  <a:lnTo>
                    <a:pt x="312" y="41"/>
                  </a:lnTo>
                  <a:lnTo>
                    <a:pt x="335" y="63"/>
                  </a:lnTo>
                  <a:lnTo>
                    <a:pt x="354" y="87"/>
                  </a:lnTo>
                  <a:lnTo>
                    <a:pt x="368" y="114"/>
                  </a:lnTo>
                  <a:lnTo>
                    <a:pt x="376" y="145"/>
                  </a:lnTo>
                  <a:lnTo>
                    <a:pt x="380" y="176"/>
                  </a:lnTo>
                  <a:lnTo>
                    <a:pt x="376" y="208"/>
                  </a:lnTo>
                  <a:lnTo>
                    <a:pt x="368" y="239"/>
                  </a:lnTo>
                  <a:lnTo>
                    <a:pt x="354" y="266"/>
                  </a:lnTo>
                  <a:lnTo>
                    <a:pt x="335" y="291"/>
                  </a:lnTo>
                  <a:lnTo>
                    <a:pt x="312" y="313"/>
                  </a:lnTo>
                  <a:lnTo>
                    <a:pt x="285" y="330"/>
                  </a:lnTo>
                  <a:lnTo>
                    <a:pt x="256" y="343"/>
                  </a:lnTo>
                  <a:lnTo>
                    <a:pt x="223" y="351"/>
                  </a:lnTo>
                  <a:lnTo>
                    <a:pt x="190" y="354"/>
                  </a:lnTo>
                  <a:lnTo>
                    <a:pt x="156" y="351"/>
                  </a:lnTo>
                  <a:lnTo>
                    <a:pt x="123" y="343"/>
                  </a:lnTo>
                  <a:lnTo>
                    <a:pt x="94" y="330"/>
                  </a:lnTo>
                  <a:lnTo>
                    <a:pt x="68" y="313"/>
                  </a:lnTo>
                  <a:lnTo>
                    <a:pt x="44" y="291"/>
                  </a:lnTo>
                  <a:lnTo>
                    <a:pt x="26" y="266"/>
                  </a:lnTo>
                  <a:lnTo>
                    <a:pt x="12" y="239"/>
                  </a:lnTo>
                  <a:lnTo>
                    <a:pt x="3" y="208"/>
                  </a:lnTo>
                  <a:lnTo>
                    <a:pt x="0" y="176"/>
                  </a:lnTo>
                  <a:lnTo>
                    <a:pt x="3" y="145"/>
                  </a:lnTo>
                  <a:lnTo>
                    <a:pt x="12" y="114"/>
                  </a:lnTo>
                  <a:lnTo>
                    <a:pt x="26" y="87"/>
                  </a:lnTo>
                  <a:lnTo>
                    <a:pt x="44" y="63"/>
                  </a:lnTo>
                  <a:lnTo>
                    <a:pt x="68" y="41"/>
                  </a:lnTo>
                  <a:lnTo>
                    <a:pt x="94" y="23"/>
                  </a:lnTo>
                  <a:lnTo>
                    <a:pt x="123" y="11"/>
                  </a:lnTo>
                  <a:lnTo>
                    <a:pt x="156" y="2"/>
                  </a:lnTo>
                  <a:lnTo>
                    <a:pt x="1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8" name="Freeform 60"/>
            <p:cNvSpPr>
              <a:spLocks/>
            </p:cNvSpPr>
            <p:nvPr/>
          </p:nvSpPr>
          <p:spPr bwMode="auto">
            <a:xfrm>
              <a:off x="5807075" y="4348163"/>
              <a:ext cx="179387" cy="104775"/>
            </a:xfrm>
            <a:custGeom>
              <a:avLst/>
              <a:gdLst>
                <a:gd name="T0" fmla="*/ 747 w 1356"/>
                <a:gd name="T1" fmla="*/ 2 h 719"/>
                <a:gd name="T2" fmla="*/ 879 w 1356"/>
                <a:gd name="T3" fmla="*/ 21 h 719"/>
                <a:gd name="T4" fmla="*/ 1001 w 1356"/>
                <a:gd name="T5" fmla="*/ 55 h 719"/>
                <a:gd name="T6" fmla="*/ 1109 w 1356"/>
                <a:gd name="T7" fmla="*/ 105 h 719"/>
                <a:gd name="T8" fmla="*/ 1202 w 1356"/>
                <a:gd name="T9" fmla="*/ 167 h 719"/>
                <a:gd name="T10" fmla="*/ 1274 w 1356"/>
                <a:gd name="T11" fmla="*/ 240 h 719"/>
                <a:gd name="T12" fmla="*/ 1325 w 1356"/>
                <a:gd name="T13" fmla="*/ 323 h 719"/>
                <a:gd name="T14" fmla="*/ 1353 w 1356"/>
                <a:gd name="T15" fmla="*/ 412 h 719"/>
                <a:gd name="T16" fmla="*/ 1353 w 1356"/>
                <a:gd name="T17" fmla="*/ 507 h 719"/>
                <a:gd name="T18" fmla="*/ 1324 w 1356"/>
                <a:gd name="T19" fmla="*/ 597 h 719"/>
                <a:gd name="T20" fmla="*/ 1271 w 1356"/>
                <a:gd name="T21" fmla="*/ 682 h 719"/>
                <a:gd name="T22" fmla="*/ 1216 w 1356"/>
                <a:gd name="T23" fmla="*/ 669 h 719"/>
                <a:gd name="T24" fmla="*/ 1162 w 1356"/>
                <a:gd name="T25" fmla="*/ 577 h 719"/>
                <a:gd name="T26" fmla="*/ 1090 w 1356"/>
                <a:gd name="T27" fmla="*/ 496 h 719"/>
                <a:gd name="T28" fmla="*/ 1004 w 1356"/>
                <a:gd name="T29" fmla="*/ 429 h 719"/>
                <a:gd name="T30" fmla="*/ 948 w 1356"/>
                <a:gd name="T31" fmla="*/ 361 h 719"/>
                <a:gd name="T32" fmla="*/ 914 w 1356"/>
                <a:gd name="T33" fmla="*/ 288 h 719"/>
                <a:gd name="T34" fmla="*/ 861 w 1356"/>
                <a:gd name="T35" fmla="*/ 227 h 719"/>
                <a:gd name="T36" fmla="*/ 791 w 1356"/>
                <a:gd name="T37" fmla="*/ 182 h 719"/>
                <a:gd name="T38" fmla="*/ 709 w 1356"/>
                <a:gd name="T39" fmla="*/ 159 h 719"/>
                <a:gd name="T40" fmla="*/ 623 w 1356"/>
                <a:gd name="T41" fmla="*/ 159 h 719"/>
                <a:gd name="T42" fmla="*/ 545 w 1356"/>
                <a:gd name="T43" fmla="*/ 179 h 719"/>
                <a:gd name="T44" fmla="*/ 479 w 1356"/>
                <a:gd name="T45" fmla="*/ 219 h 719"/>
                <a:gd name="T46" fmla="*/ 426 w 1356"/>
                <a:gd name="T47" fmla="*/ 274 h 719"/>
                <a:gd name="T48" fmla="*/ 389 w 1356"/>
                <a:gd name="T49" fmla="*/ 340 h 719"/>
                <a:gd name="T50" fmla="*/ 372 w 1356"/>
                <a:gd name="T51" fmla="*/ 416 h 719"/>
                <a:gd name="T52" fmla="*/ 278 w 1356"/>
                <a:gd name="T53" fmla="*/ 483 h 719"/>
                <a:gd name="T54" fmla="*/ 199 w 1356"/>
                <a:gd name="T55" fmla="*/ 567 h 719"/>
                <a:gd name="T56" fmla="*/ 139 w 1356"/>
                <a:gd name="T57" fmla="*/ 664 h 719"/>
                <a:gd name="T58" fmla="*/ 84 w 1356"/>
                <a:gd name="T59" fmla="*/ 679 h 719"/>
                <a:gd name="T60" fmla="*/ 31 w 1356"/>
                <a:gd name="T61" fmla="*/ 596 h 719"/>
                <a:gd name="T62" fmla="*/ 3 w 1356"/>
                <a:gd name="T63" fmla="*/ 506 h 719"/>
                <a:gd name="T64" fmla="*/ 3 w 1356"/>
                <a:gd name="T65" fmla="*/ 412 h 719"/>
                <a:gd name="T66" fmla="*/ 31 w 1356"/>
                <a:gd name="T67" fmla="*/ 323 h 719"/>
                <a:gd name="T68" fmla="*/ 82 w 1356"/>
                <a:gd name="T69" fmla="*/ 240 h 719"/>
                <a:gd name="T70" fmla="*/ 155 w 1356"/>
                <a:gd name="T71" fmla="*/ 167 h 719"/>
                <a:gd name="T72" fmla="*/ 247 w 1356"/>
                <a:gd name="T73" fmla="*/ 105 h 719"/>
                <a:gd name="T74" fmla="*/ 355 w 1356"/>
                <a:gd name="T75" fmla="*/ 55 h 719"/>
                <a:gd name="T76" fmla="*/ 477 w 1356"/>
                <a:gd name="T77" fmla="*/ 21 h 719"/>
                <a:gd name="T78" fmla="*/ 609 w 1356"/>
                <a:gd name="T79" fmla="*/ 2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56" h="719">
                  <a:moveTo>
                    <a:pt x="679" y="0"/>
                  </a:moveTo>
                  <a:lnTo>
                    <a:pt x="747" y="2"/>
                  </a:lnTo>
                  <a:lnTo>
                    <a:pt x="814" y="9"/>
                  </a:lnTo>
                  <a:lnTo>
                    <a:pt x="879" y="21"/>
                  </a:lnTo>
                  <a:lnTo>
                    <a:pt x="942" y="36"/>
                  </a:lnTo>
                  <a:lnTo>
                    <a:pt x="1001" y="55"/>
                  </a:lnTo>
                  <a:lnTo>
                    <a:pt x="1057" y="79"/>
                  </a:lnTo>
                  <a:lnTo>
                    <a:pt x="1109" y="105"/>
                  </a:lnTo>
                  <a:lnTo>
                    <a:pt x="1157" y="135"/>
                  </a:lnTo>
                  <a:lnTo>
                    <a:pt x="1202" y="167"/>
                  </a:lnTo>
                  <a:lnTo>
                    <a:pt x="1241" y="203"/>
                  </a:lnTo>
                  <a:lnTo>
                    <a:pt x="1274" y="240"/>
                  </a:lnTo>
                  <a:lnTo>
                    <a:pt x="1303" y="280"/>
                  </a:lnTo>
                  <a:lnTo>
                    <a:pt x="1325" y="323"/>
                  </a:lnTo>
                  <a:lnTo>
                    <a:pt x="1343" y="366"/>
                  </a:lnTo>
                  <a:lnTo>
                    <a:pt x="1353" y="412"/>
                  </a:lnTo>
                  <a:lnTo>
                    <a:pt x="1356" y="459"/>
                  </a:lnTo>
                  <a:lnTo>
                    <a:pt x="1353" y="507"/>
                  </a:lnTo>
                  <a:lnTo>
                    <a:pt x="1342" y="552"/>
                  </a:lnTo>
                  <a:lnTo>
                    <a:pt x="1324" y="597"/>
                  </a:lnTo>
                  <a:lnTo>
                    <a:pt x="1300" y="641"/>
                  </a:lnTo>
                  <a:lnTo>
                    <a:pt x="1271" y="682"/>
                  </a:lnTo>
                  <a:lnTo>
                    <a:pt x="1236" y="719"/>
                  </a:lnTo>
                  <a:lnTo>
                    <a:pt x="1216" y="669"/>
                  </a:lnTo>
                  <a:lnTo>
                    <a:pt x="1191" y="622"/>
                  </a:lnTo>
                  <a:lnTo>
                    <a:pt x="1162" y="577"/>
                  </a:lnTo>
                  <a:lnTo>
                    <a:pt x="1128" y="535"/>
                  </a:lnTo>
                  <a:lnTo>
                    <a:pt x="1090" y="496"/>
                  </a:lnTo>
                  <a:lnTo>
                    <a:pt x="1049" y="461"/>
                  </a:lnTo>
                  <a:lnTo>
                    <a:pt x="1004" y="429"/>
                  </a:lnTo>
                  <a:lnTo>
                    <a:pt x="955" y="402"/>
                  </a:lnTo>
                  <a:lnTo>
                    <a:pt x="948" y="361"/>
                  </a:lnTo>
                  <a:lnTo>
                    <a:pt x="934" y="324"/>
                  </a:lnTo>
                  <a:lnTo>
                    <a:pt x="914" y="288"/>
                  </a:lnTo>
                  <a:lnTo>
                    <a:pt x="890" y="256"/>
                  </a:lnTo>
                  <a:lnTo>
                    <a:pt x="861" y="227"/>
                  </a:lnTo>
                  <a:lnTo>
                    <a:pt x="827" y="203"/>
                  </a:lnTo>
                  <a:lnTo>
                    <a:pt x="791" y="182"/>
                  </a:lnTo>
                  <a:lnTo>
                    <a:pt x="751" y="168"/>
                  </a:lnTo>
                  <a:lnTo>
                    <a:pt x="709" y="159"/>
                  </a:lnTo>
                  <a:lnTo>
                    <a:pt x="664" y="156"/>
                  </a:lnTo>
                  <a:lnTo>
                    <a:pt x="623" y="159"/>
                  </a:lnTo>
                  <a:lnTo>
                    <a:pt x="583" y="167"/>
                  </a:lnTo>
                  <a:lnTo>
                    <a:pt x="545" y="179"/>
                  </a:lnTo>
                  <a:lnTo>
                    <a:pt x="510" y="198"/>
                  </a:lnTo>
                  <a:lnTo>
                    <a:pt x="479" y="219"/>
                  </a:lnTo>
                  <a:lnTo>
                    <a:pt x="450" y="244"/>
                  </a:lnTo>
                  <a:lnTo>
                    <a:pt x="426" y="274"/>
                  </a:lnTo>
                  <a:lnTo>
                    <a:pt x="405" y="305"/>
                  </a:lnTo>
                  <a:lnTo>
                    <a:pt x="389" y="340"/>
                  </a:lnTo>
                  <a:lnTo>
                    <a:pt x="378" y="378"/>
                  </a:lnTo>
                  <a:lnTo>
                    <a:pt x="372" y="416"/>
                  </a:lnTo>
                  <a:lnTo>
                    <a:pt x="324" y="448"/>
                  </a:lnTo>
                  <a:lnTo>
                    <a:pt x="278" y="483"/>
                  </a:lnTo>
                  <a:lnTo>
                    <a:pt x="236" y="523"/>
                  </a:lnTo>
                  <a:lnTo>
                    <a:pt x="199" y="567"/>
                  </a:lnTo>
                  <a:lnTo>
                    <a:pt x="166" y="614"/>
                  </a:lnTo>
                  <a:lnTo>
                    <a:pt x="139" y="664"/>
                  </a:lnTo>
                  <a:lnTo>
                    <a:pt x="117" y="717"/>
                  </a:lnTo>
                  <a:lnTo>
                    <a:pt x="84" y="679"/>
                  </a:lnTo>
                  <a:lnTo>
                    <a:pt x="54" y="639"/>
                  </a:lnTo>
                  <a:lnTo>
                    <a:pt x="31" y="596"/>
                  </a:lnTo>
                  <a:lnTo>
                    <a:pt x="14" y="552"/>
                  </a:lnTo>
                  <a:lnTo>
                    <a:pt x="3" y="506"/>
                  </a:lnTo>
                  <a:lnTo>
                    <a:pt x="0" y="459"/>
                  </a:lnTo>
                  <a:lnTo>
                    <a:pt x="3" y="412"/>
                  </a:lnTo>
                  <a:lnTo>
                    <a:pt x="14" y="366"/>
                  </a:lnTo>
                  <a:lnTo>
                    <a:pt x="31" y="323"/>
                  </a:lnTo>
                  <a:lnTo>
                    <a:pt x="53" y="280"/>
                  </a:lnTo>
                  <a:lnTo>
                    <a:pt x="82" y="240"/>
                  </a:lnTo>
                  <a:lnTo>
                    <a:pt x="116" y="203"/>
                  </a:lnTo>
                  <a:lnTo>
                    <a:pt x="155" y="167"/>
                  </a:lnTo>
                  <a:lnTo>
                    <a:pt x="199" y="135"/>
                  </a:lnTo>
                  <a:lnTo>
                    <a:pt x="247" y="105"/>
                  </a:lnTo>
                  <a:lnTo>
                    <a:pt x="299" y="79"/>
                  </a:lnTo>
                  <a:lnTo>
                    <a:pt x="355" y="55"/>
                  </a:lnTo>
                  <a:lnTo>
                    <a:pt x="415" y="36"/>
                  </a:lnTo>
                  <a:lnTo>
                    <a:pt x="477" y="21"/>
                  </a:lnTo>
                  <a:lnTo>
                    <a:pt x="542" y="9"/>
                  </a:lnTo>
                  <a:lnTo>
                    <a:pt x="609" y="2"/>
                  </a:lnTo>
                  <a:lnTo>
                    <a:pt x="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9" name="Freeform 61"/>
            <p:cNvSpPr>
              <a:spLocks/>
            </p:cNvSpPr>
            <p:nvPr/>
          </p:nvSpPr>
          <p:spPr bwMode="auto">
            <a:xfrm>
              <a:off x="5868988" y="4448175"/>
              <a:ext cx="55562" cy="33337"/>
            </a:xfrm>
            <a:custGeom>
              <a:avLst/>
              <a:gdLst>
                <a:gd name="T0" fmla="*/ 207 w 415"/>
                <a:gd name="T1" fmla="*/ 0 h 226"/>
                <a:gd name="T2" fmla="*/ 241 w 415"/>
                <a:gd name="T3" fmla="*/ 3 h 226"/>
                <a:gd name="T4" fmla="*/ 272 w 415"/>
                <a:gd name="T5" fmla="*/ 10 h 226"/>
                <a:gd name="T6" fmla="*/ 303 w 415"/>
                <a:gd name="T7" fmla="*/ 21 h 226"/>
                <a:gd name="T8" fmla="*/ 330 w 415"/>
                <a:gd name="T9" fmla="*/ 37 h 226"/>
                <a:gd name="T10" fmla="*/ 354 w 415"/>
                <a:gd name="T11" fmla="*/ 57 h 226"/>
                <a:gd name="T12" fmla="*/ 375 w 415"/>
                <a:gd name="T13" fmla="*/ 80 h 226"/>
                <a:gd name="T14" fmla="*/ 392 w 415"/>
                <a:gd name="T15" fmla="*/ 105 h 226"/>
                <a:gd name="T16" fmla="*/ 405 w 415"/>
                <a:gd name="T17" fmla="*/ 133 h 226"/>
                <a:gd name="T18" fmla="*/ 413 w 415"/>
                <a:gd name="T19" fmla="*/ 162 h 226"/>
                <a:gd name="T20" fmla="*/ 415 w 415"/>
                <a:gd name="T21" fmla="*/ 194 h 226"/>
                <a:gd name="T22" fmla="*/ 415 w 415"/>
                <a:gd name="T23" fmla="*/ 198 h 226"/>
                <a:gd name="T24" fmla="*/ 415 w 415"/>
                <a:gd name="T25" fmla="*/ 201 h 226"/>
                <a:gd name="T26" fmla="*/ 415 w 415"/>
                <a:gd name="T27" fmla="*/ 205 h 226"/>
                <a:gd name="T28" fmla="*/ 348 w 415"/>
                <a:gd name="T29" fmla="*/ 216 h 226"/>
                <a:gd name="T30" fmla="*/ 280 w 415"/>
                <a:gd name="T31" fmla="*/ 224 h 226"/>
                <a:gd name="T32" fmla="*/ 210 w 415"/>
                <a:gd name="T33" fmla="*/ 226 h 226"/>
                <a:gd name="T34" fmla="*/ 137 w 415"/>
                <a:gd name="T35" fmla="*/ 224 h 226"/>
                <a:gd name="T36" fmla="*/ 67 w 415"/>
                <a:gd name="T37" fmla="*/ 216 h 226"/>
                <a:gd name="T38" fmla="*/ 0 w 415"/>
                <a:gd name="T39" fmla="*/ 204 h 226"/>
                <a:gd name="T40" fmla="*/ 0 w 415"/>
                <a:gd name="T41" fmla="*/ 199 h 226"/>
                <a:gd name="T42" fmla="*/ 0 w 415"/>
                <a:gd name="T43" fmla="*/ 194 h 226"/>
                <a:gd name="T44" fmla="*/ 3 w 415"/>
                <a:gd name="T45" fmla="*/ 159 h 226"/>
                <a:gd name="T46" fmla="*/ 12 w 415"/>
                <a:gd name="T47" fmla="*/ 127 h 226"/>
                <a:gd name="T48" fmla="*/ 27 w 415"/>
                <a:gd name="T49" fmla="*/ 97 h 226"/>
                <a:gd name="T50" fmla="*/ 48 w 415"/>
                <a:gd name="T51" fmla="*/ 70 h 226"/>
                <a:gd name="T52" fmla="*/ 73 w 415"/>
                <a:gd name="T53" fmla="*/ 46 h 226"/>
                <a:gd name="T54" fmla="*/ 101 w 415"/>
                <a:gd name="T55" fmla="*/ 27 h 226"/>
                <a:gd name="T56" fmla="*/ 134 w 415"/>
                <a:gd name="T57" fmla="*/ 13 h 226"/>
                <a:gd name="T58" fmla="*/ 139 w 415"/>
                <a:gd name="T59" fmla="*/ 14 h 226"/>
                <a:gd name="T60" fmla="*/ 144 w 415"/>
                <a:gd name="T61" fmla="*/ 15 h 226"/>
                <a:gd name="T62" fmla="*/ 148 w 415"/>
                <a:gd name="T63" fmla="*/ 15 h 226"/>
                <a:gd name="T64" fmla="*/ 150 w 415"/>
                <a:gd name="T65" fmla="*/ 16 h 226"/>
                <a:gd name="T66" fmla="*/ 150 w 415"/>
                <a:gd name="T67" fmla="*/ 15 h 226"/>
                <a:gd name="T68" fmla="*/ 149 w 415"/>
                <a:gd name="T69" fmla="*/ 15 h 226"/>
                <a:gd name="T70" fmla="*/ 147 w 415"/>
                <a:gd name="T71" fmla="*/ 14 h 226"/>
                <a:gd name="T72" fmla="*/ 142 w 415"/>
                <a:gd name="T73" fmla="*/ 13 h 226"/>
                <a:gd name="T74" fmla="*/ 137 w 415"/>
                <a:gd name="T75" fmla="*/ 11 h 226"/>
                <a:gd name="T76" fmla="*/ 160 w 415"/>
                <a:gd name="T77" fmla="*/ 5 h 226"/>
                <a:gd name="T78" fmla="*/ 183 w 415"/>
                <a:gd name="T79" fmla="*/ 1 h 226"/>
                <a:gd name="T80" fmla="*/ 207 w 415"/>
                <a:gd name="T81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15" h="226">
                  <a:moveTo>
                    <a:pt x="207" y="0"/>
                  </a:moveTo>
                  <a:lnTo>
                    <a:pt x="241" y="3"/>
                  </a:lnTo>
                  <a:lnTo>
                    <a:pt x="272" y="10"/>
                  </a:lnTo>
                  <a:lnTo>
                    <a:pt x="303" y="21"/>
                  </a:lnTo>
                  <a:lnTo>
                    <a:pt x="330" y="37"/>
                  </a:lnTo>
                  <a:lnTo>
                    <a:pt x="354" y="57"/>
                  </a:lnTo>
                  <a:lnTo>
                    <a:pt x="375" y="80"/>
                  </a:lnTo>
                  <a:lnTo>
                    <a:pt x="392" y="105"/>
                  </a:lnTo>
                  <a:lnTo>
                    <a:pt x="405" y="133"/>
                  </a:lnTo>
                  <a:lnTo>
                    <a:pt x="413" y="162"/>
                  </a:lnTo>
                  <a:lnTo>
                    <a:pt x="415" y="194"/>
                  </a:lnTo>
                  <a:lnTo>
                    <a:pt x="415" y="198"/>
                  </a:lnTo>
                  <a:lnTo>
                    <a:pt x="415" y="201"/>
                  </a:lnTo>
                  <a:lnTo>
                    <a:pt x="415" y="205"/>
                  </a:lnTo>
                  <a:lnTo>
                    <a:pt x="348" y="216"/>
                  </a:lnTo>
                  <a:lnTo>
                    <a:pt x="280" y="224"/>
                  </a:lnTo>
                  <a:lnTo>
                    <a:pt x="210" y="226"/>
                  </a:lnTo>
                  <a:lnTo>
                    <a:pt x="137" y="224"/>
                  </a:lnTo>
                  <a:lnTo>
                    <a:pt x="67" y="216"/>
                  </a:lnTo>
                  <a:lnTo>
                    <a:pt x="0" y="204"/>
                  </a:lnTo>
                  <a:lnTo>
                    <a:pt x="0" y="199"/>
                  </a:lnTo>
                  <a:lnTo>
                    <a:pt x="0" y="194"/>
                  </a:lnTo>
                  <a:lnTo>
                    <a:pt x="3" y="159"/>
                  </a:lnTo>
                  <a:lnTo>
                    <a:pt x="12" y="127"/>
                  </a:lnTo>
                  <a:lnTo>
                    <a:pt x="27" y="97"/>
                  </a:lnTo>
                  <a:lnTo>
                    <a:pt x="48" y="70"/>
                  </a:lnTo>
                  <a:lnTo>
                    <a:pt x="73" y="46"/>
                  </a:lnTo>
                  <a:lnTo>
                    <a:pt x="101" y="27"/>
                  </a:lnTo>
                  <a:lnTo>
                    <a:pt x="134" y="13"/>
                  </a:lnTo>
                  <a:lnTo>
                    <a:pt x="139" y="14"/>
                  </a:lnTo>
                  <a:lnTo>
                    <a:pt x="144" y="15"/>
                  </a:lnTo>
                  <a:lnTo>
                    <a:pt x="148" y="15"/>
                  </a:lnTo>
                  <a:lnTo>
                    <a:pt x="150" y="16"/>
                  </a:lnTo>
                  <a:lnTo>
                    <a:pt x="150" y="15"/>
                  </a:lnTo>
                  <a:lnTo>
                    <a:pt x="149" y="15"/>
                  </a:lnTo>
                  <a:lnTo>
                    <a:pt x="147" y="14"/>
                  </a:lnTo>
                  <a:lnTo>
                    <a:pt x="142" y="13"/>
                  </a:lnTo>
                  <a:lnTo>
                    <a:pt x="137" y="11"/>
                  </a:lnTo>
                  <a:lnTo>
                    <a:pt x="160" y="5"/>
                  </a:lnTo>
                  <a:lnTo>
                    <a:pt x="183" y="1"/>
                  </a:lnTo>
                  <a:lnTo>
                    <a:pt x="2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0" name="Freeform 62"/>
            <p:cNvSpPr>
              <a:spLocks/>
            </p:cNvSpPr>
            <p:nvPr/>
          </p:nvSpPr>
          <p:spPr bwMode="auto">
            <a:xfrm>
              <a:off x="5864225" y="4383088"/>
              <a:ext cx="61912" cy="20637"/>
            </a:xfrm>
            <a:custGeom>
              <a:avLst/>
              <a:gdLst>
                <a:gd name="T0" fmla="*/ 235 w 465"/>
                <a:gd name="T1" fmla="*/ 0 h 148"/>
                <a:gd name="T2" fmla="*/ 272 w 465"/>
                <a:gd name="T3" fmla="*/ 2 h 148"/>
                <a:gd name="T4" fmla="*/ 309 w 465"/>
                <a:gd name="T5" fmla="*/ 10 h 148"/>
                <a:gd name="T6" fmla="*/ 342 w 465"/>
                <a:gd name="T7" fmla="*/ 23 h 148"/>
                <a:gd name="T8" fmla="*/ 374 w 465"/>
                <a:gd name="T9" fmla="*/ 39 h 148"/>
                <a:gd name="T10" fmla="*/ 402 w 465"/>
                <a:gd name="T11" fmla="*/ 60 h 148"/>
                <a:gd name="T12" fmla="*/ 427 w 465"/>
                <a:gd name="T13" fmla="*/ 84 h 148"/>
                <a:gd name="T14" fmla="*/ 448 w 465"/>
                <a:gd name="T15" fmla="*/ 111 h 148"/>
                <a:gd name="T16" fmla="*/ 465 w 465"/>
                <a:gd name="T17" fmla="*/ 141 h 148"/>
                <a:gd name="T18" fmla="*/ 412 w 465"/>
                <a:gd name="T19" fmla="*/ 122 h 148"/>
                <a:gd name="T20" fmla="*/ 357 w 465"/>
                <a:gd name="T21" fmla="*/ 109 h 148"/>
                <a:gd name="T22" fmla="*/ 299 w 465"/>
                <a:gd name="T23" fmla="*/ 101 h 148"/>
                <a:gd name="T24" fmla="*/ 240 w 465"/>
                <a:gd name="T25" fmla="*/ 98 h 148"/>
                <a:gd name="T26" fmla="*/ 177 w 465"/>
                <a:gd name="T27" fmla="*/ 102 h 148"/>
                <a:gd name="T28" fmla="*/ 116 w 465"/>
                <a:gd name="T29" fmla="*/ 111 h 148"/>
                <a:gd name="T30" fmla="*/ 57 w 465"/>
                <a:gd name="T31" fmla="*/ 126 h 148"/>
                <a:gd name="T32" fmla="*/ 0 w 465"/>
                <a:gd name="T33" fmla="*/ 148 h 148"/>
                <a:gd name="T34" fmla="*/ 17 w 465"/>
                <a:gd name="T35" fmla="*/ 116 h 148"/>
                <a:gd name="T36" fmla="*/ 37 w 465"/>
                <a:gd name="T37" fmla="*/ 88 h 148"/>
                <a:gd name="T38" fmla="*/ 63 w 465"/>
                <a:gd name="T39" fmla="*/ 62 h 148"/>
                <a:gd name="T40" fmla="*/ 92 w 465"/>
                <a:gd name="T41" fmla="*/ 41 h 148"/>
                <a:gd name="T42" fmla="*/ 124 w 465"/>
                <a:gd name="T43" fmla="*/ 24 h 148"/>
                <a:gd name="T44" fmla="*/ 159 w 465"/>
                <a:gd name="T45" fmla="*/ 10 h 148"/>
                <a:gd name="T46" fmla="*/ 196 w 465"/>
                <a:gd name="T47" fmla="*/ 2 h 148"/>
                <a:gd name="T48" fmla="*/ 235 w 465"/>
                <a:gd name="T4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5" h="148">
                  <a:moveTo>
                    <a:pt x="235" y="0"/>
                  </a:moveTo>
                  <a:lnTo>
                    <a:pt x="272" y="2"/>
                  </a:lnTo>
                  <a:lnTo>
                    <a:pt x="309" y="10"/>
                  </a:lnTo>
                  <a:lnTo>
                    <a:pt x="342" y="23"/>
                  </a:lnTo>
                  <a:lnTo>
                    <a:pt x="374" y="39"/>
                  </a:lnTo>
                  <a:lnTo>
                    <a:pt x="402" y="60"/>
                  </a:lnTo>
                  <a:lnTo>
                    <a:pt x="427" y="84"/>
                  </a:lnTo>
                  <a:lnTo>
                    <a:pt x="448" y="111"/>
                  </a:lnTo>
                  <a:lnTo>
                    <a:pt x="465" y="141"/>
                  </a:lnTo>
                  <a:lnTo>
                    <a:pt x="412" y="122"/>
                  </a:lnTo>
                  <a:lnTo>
                    <a:pt x="357" y="109"/>
                  </a:lnTo>
                  <a:lnTo>
                    <a:pt x="299" y="101"/>
                  </a:lnTo>
                  <a:lnTo>
                    <a:pt x="240" y="98"/>
                  </a:lnTo>
                  <a:lnTo>
                    <a:pt x="177" y="102"/>
                  </a:lnTo>
                  <a:lnTo>
                    <a:pt x="116" y="111"/>
                  </a:lnTo>
                  <a:lnTo>
                    <a:pt x="57" y="126"/>
                  </a:lnTo>
                  <a:lnTo>
                    <a:pt x="0" y="148"/>
                  </a:lnTo>
                  <a:lnTo>
                    <a:pt x="17" y="116"/>
                  </a:lnTo>
                  <a:lnTo>
                    <a:pt x="37" y="88"/>
                  </a:lnTo>
                  <a:lnTo>
                    <a:pt x="63" y="62"/>
                  </a:lnTo>
                  <a:lnTo>
                    <a:pt x="92" y="41"/>
                  </a:lnTo>
                  <a:lnTo>
                    <a:pt x="124" y="24"/>
                  </a:lnTo>
                  <a:lnTo>
                    <a:pt x="159" y="10"/>
                  </a:lnTo>
                  <a:lnTo>
                    <a:pt x="196" y="2"/>
                  </a:lnTo>
                  <a:lnTo>
                    <a:pt x="2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1" name="Freeform 63"/>
            <p:cNvSpPr>
              <a:spLocks noEditPoints="1"/>
            </p:cNvSpPr>
            <p:nvPr/>
          </p:nvSpPr>
          <p:spPr bwMode="auto">
            <a:xfrm>
              <a:off x="5827713" y="4405313"/>
              <a:ext cx="138112" cy="141287"/>
            </a:xfrm>
            <a:custGeom>
              <a:avLst/>
              <a:gdLst>
                <a:gd name="T0" fmla="*/ 483 w 1047"/>
                <a:gd name="T1" fmla="*/ 240 h 981"/>
                <a:gd name="T2" fmla="*/ 409 w 1047"/>
                <a:gd name="T3" fmla="*/ 260 h 981"/>
                <a:gd name="T4" fmla="*/ 346 w 1047"/>
                <a:gd name="T5" fmla="*/ 299 h 981"/>
                <a:gd name="T6" fmla="*/ 297 w 1047"/>
                <a:gd name="T7" fmla="*/ 353 h 981"/>
                <a:gd name="T8" fmla="*/ 264 w 1047"/>
                <a:gd name="T9" fmla="*/ 418 h 981"/>
                <a:gd name="T10" fmla="*/ 253 w 1047"/>
                <a:gd name="T11" fmla="*/ 490 h 981"/>
                <a:gd name="T12" fmla="*/ 264 w 1047"/>
                <a:gd name="T13" fmla="*/ 563 h 981"/>
                <a:gd name="T14" fmla="*/ 297 w 1047"/>
                <a:gd name="T15" fmla="*/ 628 h 981"/>
                <a:gd name="T16" fmla="*/ 345 w 1047"/>
                <a:gd name="T17" fmla="*/ 682 h 981"/>
                <a:gd name="T18" fmla="*/ 409 w 1047"/>
                <a:gd name="T19" fmla="*/ 721 h 981"/>
                <a:gd name="T20" fmla="*/ 483 w 1047"/>
                <a:gd name="T21" fmla="*/ 741 h 981"/>
                <a:gd name="T22" fmla="*/ 564 w 1047"/>
                <a:gd name="T23" fmla="*/ 741 h 981"/>
                <a:gd name="T24" fmla="*/ 637 w 1047"/>
                <a:gd name="T25" fmla="*/ 721 h 981"/>
                <a:gd name="T26" fmla="*/ 701 w 1047"/>
                <a:gd name="T27" fmla="*/ 682 h 981"/>
                <a:gd name="T28" fmla="*/ 751 w 1047"/>
                <a:gd name="T29" fmla="*/ 628 h 981"/>
                <a:gd name="T30" fmla="*/ 783 w 1047"/>
                <a:gd name="T31" fmla="*/ 563 h 981"/>
                <a:gd name="T32" fmla="*/ 795 w 1047"/>
                <a:gd name="T33" fmla="*/ 490 h 981"/>
                <a:gd name="T34" fmla="*/ 783 w 1047"/>
                <a:gd name="T35" fmla="*/ 418 h 981"/>
                <a:gd name="T36" fmla="*/ 751 w 1047"/>
                <a:gd name="T37" fmla="*/ 353 h 981"/>
                <a:gd name="T38" fmla="*/ 701 w 1047"/>
                <a:gd name="T39" fmla="*/ 299 h 981"/>
                <a:gd name="T40" fmla="*/ 637 w 1047"/>
                <a:gd name="T41" fmla="*/ 260 h 981"/>
                <a:gd name="T42" fmla="*/ 564 w 1047"/>
                <a:gd name="T43" fmla="*/ 240 h 981"/>
                <a:gd name="T44" fmla="*/ 523 w 1047"/>
                <a:gd name="T45" fmla="*/ 0 h 981"/>
                <a:gd name="T46" fmla="*/ 635 w 1047"/>
                <a:gd name="T47" fmla="*/ 11 h 981"/>
                <a:gd name="T48" fmla="*/ 739 w 1047"/>
                <a:gd name="T49" fmla="*/ 44 h 981"/>
                <a:gd name="T50" fmla="*/ 833 w 1047"/>
                <a:gd name="T51" fmla="*/ 94 h 981"/>
                <a:gd name="T52" fmla="*/ 912 w 1047"/>
                <a:gd name="T53" fmla="*/ 161 h 981"/>
                <a:gd name="T54" fmla="*/ 976 w 1047"/>
                <a:gd name="T55" fmla="*/ 243 h 981"/>
                <a:gd name="T56" fmla="*/ 1020 w 1047"/>
                <a:gd name="T57" fmla="*/ 335 h 981"/>
                <a:gd name="T58" fmla="*/ 1044 w 1047"/>
                <a:gd name="T59" fmla="*/ 437 h 981"/>
                <a:gd name="T60" fmla="*/ 1044 w 1047"/>
                <a:gd name="T61" fmla="*/ 544 h 981"/>
                <a:gd name="T62" fmla="*/ 1020 w 1047"/>
                <a:gd name="T63" fmla="*/ 645 h 981"/>
                <a:gd name="T64" fmla="*/ 976 w 1047"/>
                <a:gd name="T65" fmla="*/ 738 h 981"/>
                <a:gd name="T66" fmla="*/ 912 w 1047"/>
                <a:gd name="T67" fmla="*/ 819 h 981"/>
                <a:gd name="T68" fmla="*/ 833 w 1047"/>
                <a:gd name="T69" fmla="*/ 886 h 981"/>
                <a:gd name="T70" fmla="*/ 739 w 1047"/>
                <a:gd name="T71" fmla="*/ 937 h 981"/>
                <a:gd name="T72" fmla="*/ 635 w 1047"/>
                <a:gd name="T73" fmla="*/ 970 h 981"/>
                <a:gd name="T74" fmla="*/ 523 w 1047"/>
                <a:gd name="T75" fmla="*/ 981 h 981"/>
                <a:gd name="T76" fmla="*/ 412 w 1047"/>
                <a:gd name="T77" fmla="*/ 970 h 981"/>
                <a:gd name="T78" fmla="*/ 307 w 1047"/>
                <a:gd name="T79" fmla="*/ 937 h 981"/>
                <a:gd name="T80" fmla="*/ 214 w 1047"/>
                <a:gd name="T81" fmla="*/ 886 h 981"/>
                <a:gd name="T82" fmla="*/ 135 w 1047"/>
                <a:gd name="T83" fmla="*/ 819 h 981"/>
                <a:gd name="T84" fmla="*/ 72 w 1047"/>
                <a:gd name="T85" fmla="*/ 738 h 981"/>
                <a:gd name="T86" fmla="*/ 26 w 1047"/>
                <a:gd name="T87" fmla="*/ 645 h 981"/>
                <a:gd name="T88" fmla="*/ 2 w 1047"/>
                <a:gd name="T89" fmla="*/ 544 h 981"/>
                <a:gd name="T90" fmla="*/ 2 w 1047"/>
                <a:gd name="T91" fmla="*/ 437 h 981"/>
                <a:gd name="T92" fmla="*/ 26 w 1047"/>
                <a:gd name="T93" fmla="*/ 335 h 981"/>
                <a:gd name="T94" fmla="*/ 72 w 1047"/>
                <a:gd name="T95" fmla="*/ 243 h 981"/>
                <a:gd name="T96" fmla="*/ 135 w 1047"/>
                <a:gd name="T97" fmla="*/ 161 h 981"/>
                <a:gd name="T98" fmla="*/ 214 w 1047"/>
                <a:gd name="T99" fmla="*/ 94 h 981"/>
                <a:gd name="T100" fmla="*/ 307 w 1047"/>
                <a:gd name="T101" fmla="*/ 44 h 981"/>
                <a:gd name="T102" fmla="*/ 412 w 1047"/>
                <a:gd name="T103" fmla="*/ 11 h 981"/>
                <a:gd name="T104" fmla="*/ 523 w 1047"/>
                <a:gd name="T105" fmla="*/ 0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47" h="981">
                  <a:moveTo>
                    <a:pt x="523" y="237"/>
                  </a:moveTo>
                  <a:lnTo>
                    <a:pt x="483" y="240"/>
                  </a:lnTo>
                  <a:lnTo>
                    <a:pt x="445" y="248"/>
                  </a:lnTo>
                  <a:lnTo>
                    <a:pt x="409" y="260"/>
                  </a:lnTo>
                  <a:lnTo>
                    <a:pt x="376" y="277"/>
                  </a:lnTo>
                  <a:lnTo>
                    <a:pt x="346" y="299"/>
                  </a:lnTo>
                  <a:lnTo>
                    <a:pt x="319" y="324"/>
                  </a:lnTo>
                  <a:lnTo>
                    <a:pt x="297" y="353"/>
                  </a:lnTo>
                  <a:lnTo>
                    <a:pt x="278" y="383"/>
                  </a:lnTo>
                  <a:lnTo>
                    <a:pt x="264" y="418"/>
                  </a:lnTo>
                  <a:lnTo>
                    <a:pt x="255" y="453"/>
                  </a:lnTo>
                  <a:lnTo>
                    <a:pt x="253" y="490"/>
                  </a:lnTo>
                  <a:lnTo>
                    <a:pt x="255" y="527"/>
                  </a:lnTo>
                  <a:lnTo>
                    <a:pt x="264" y="563"/>
                  </a:lnTo>
                  <a:lnTo>
                    <a:pt x="278" y="598"/>
                  </a:lnTo>
                  <a:lnTo>
                    <a:pt x="297" y="628"/>
                  </a:lnTo>
                  <a:lnTo>
                    <a:pt x="319" y="657"/>
                  </a:lnTo>
                  <a:lnTo>
                    <a:pt x="345" y="682"/>
                  </a:lnTo>
                  <a:lnTo>
                    <a:pt x="376" y="703"/>
                  </a:lnTo>
                  <a:lnTo>
                    <a:pt x="409" y="721"/>
                  </a:lnTo>
                  <a:lnTo>
                    <a:pt x="445" y="734"/>
                  </a:lnTo>
                  <a:lnTo>
                    <a:pt x="483" y="741"/>
                  </a:lnTo>
                  <a:lnTo>
                    <a:pt x="523" y="744"/>
                  </a:lnTo>
                  <a:lnTo>
                    <a:pt x="564" y="741"/>
                  </a:lnTo>
                  <a:lnTo>
                    <a:pt x="602" y="734"/>
                  </a:lnTo>
                  <a:lnTo>
                    <a:pt x="637" y="721"/>
                  </a:lnTo>
                  <a:lnTo>
                    <a:pt x="671" y="703"/>
                  </a:lnTo>
                  <a:lnTo>
                    <a:pt x="701" y="682"/>
                  </a:lnTo>
                  <a:lnTo>
                    <a:pt x="729" y="657"/>
                  </a:lnTo>
                  <a:lnTo>
                    <a:pt x="751" y="628"/>
                  </a:lnTo>
                  <a:lnTo>
                    <a:pt x="770" y="598"/>
                  </a:lnTo>
                  <a:lnTo>
                    <a:pt x="783" y="563"/>
                  </a:lnTo>
                  <a:lnTo>
                    <a:pt x="791" y="527"/>
                  </a:lnTo>
                  <a:lnTo>
                    <a:pt x="795" y="490"/>
                  </a:lnTo>
                  <a:lnTo>
                    <a:pt x="791" y="453"/>
                  </a:lnTo>
                  <a:lnTo>
                    <a:pt x="783" y="418"/>
                  </a:lnTo>
                  <a:lnTo>
                    <a:pt x="770" y="383"/>
                  </a:lnTo>
                  <a:lnTo>
                    <a:pt x="751" y="353"/>
                  </a:lnTo>
                  <a:lnTo>
                    <a:pt x="729" y="324"/>
                  </a:lnTo>
                  <a:lnTo>
                    <a:pt x="701" y="299"/>
                  </a:lnTo>
                  <a:lnTo>
                    <a:pt x="671" y="277"/>
                  </a:lnTo>
                  <a:lnTo>
                    <a:pt x="637" y="260"/>
                  </a:lnTo>
                  <a:lnTo>
                    <a:pt x="602" y="248"/>
                  </a:lnTo>
                  <a:lnTo>
                    <a:pt x="564" y="240"/>
                  </a:lnTo>
                  <a:lnTo>
                    <a:pt x="523" y="237"/>
                  </a:lnTo>
                  <a:close/>
                  <a:moveTo>
                    <a:pt x="523" y="0"/>
                  </a:moveTo>
                  <a:lnTo>
                    <a:pt x="581" y="3"/>
                  </a:lnTo>
                  <a:lnTo>
                    <a:pt x="635" y="11"/>
                  </a:lnTo>
                  <a:lnTo>
                    <a:pt x="688" y="25"/>
                  </a:lnTo>
                  <a:lnTo>
                    <a:pt x="739" y="44"/>
                  </a:lnTo>
                  <a:lnTo>
                    <a:pt x="787" y="67"/>
                  </a:lnTo>
                  <a:lnTo>
                    <a:pt x="833" y="94"/>
                  </a:lnTo>
                  <a:lnTo>
                    <a:pt x="874" y="126"/>
                  </a:lnTo>
                  <a:lnTo>
                    <a:pt x="912" y="161"/>
                  </a:lnTo>
                  <a:lnTo>
                    <a:pt x="946" y="201"/>
                  </a:lnTo>
                  <a:lnTo>
                    <a:pt x="976" y="243"/>
                  </a:lnTo>
                  <a:lnTo>
                    <a:pt x="1000" y="288"/>
                  </a:lnTo>
                  <a:lnTo>
                    <a:pt x="1020" y="335"/>
                  </a:lnTo>
                  <a:lnTo>
                    <a:pt x="1035" y="385"/>
                  </a:lnTo>
                  <a:lnTo>
                    <a:pt x="1044" y="437"/>
                  </a:lnTo>
                  <a:lnTo>
                    <a:pt x="1047" y="490"/>
                  </a:lnTo>
                  <a:lnTo>
                    <a:pt x="1044" y="544"/>
                  </a:lnTo>
                  <a:lnTo>
                    <a:pt x="1035" y="596"/>
                  </a:lnTo>
                  <a:lnTo>
                    <a:pt x="1020" y="645"/>
                  </a:lnTo>
                  <a:lnTo>
                    <a:pt x="1000" y="693"/>
                  </a:lnTo>
                  <a:lnTo>
                    <a:pt x="976" y="738"/>
                  </a:lnTo>
                  <a:lnTo>
                    <a:pt x="946" y="780"/>
                  </a:lnTo>
                  <a:lnTo>
                    <a:pt x="912" y="819"/>
                  </a:lnTo>
                  <a:lnTo>
                    <a:pt x="874" y="855"/>
                  </a:lnTo>
                  <a:lnTo>
                    <a:pt x="833" y="886"/>
                  </a:lnTo>
                  <a:lnTo>
                    <a:pt x="787" y="914"/>
                  </a:lnTo>
                  <a:lnTo>
                    <a:pt x="739" y="937"/>
                  </a:lnTo>
                  <a:lnTo>
                    <a:pt x="688" y="956"/>
                  </a:lnTo>
                  <a:lnTo>
                    <a:pt x="635" y="970"/>
                  </a:lnTo>
                  <a:lnTo>
                    <a:pt x="581" y="978"/>
                  </a:lnTo>
                  <a:lnTo>
                    <a:pt x="523" y="981"/>
                  </a:lnTo>
                  <a:lnTo>
                    <a:pt x="467" y="978"/>
                  </a:lnTo>
                  <a:lnTo>
                    <a:pt x="412" y="970"/>
                  </a:lnTo>
                  <a:lnTo>
                    <a:pt x="358" y="956"/>
                  </a:lnTo>
                  <a:lnTo>
                    <a:pt x="307" y="937"/>
                  </a:lnTo>
                  <a:lnTo>
                    <a:pt x="260" y="914"/>
                  </a:lnTo>
                  <a:lnTo>
                    <a:pt x="214" y="886"/>
                  </a:lnTo>
                  <a:lnTo>
                    <a:pt x="173" y="855"/>
                  </a:lnTo>
                  <a:lnTo>
                    <a:pt x="135" y="819"/>
                  </a:lnTo>
                  <a:lnTo>
                    <a:pt x="101" y="780"/>
                  </a:lnTo>
                  <a:lnTo>
                    <a:pt x="72" y="738"/>
                  </a:lnTo>
                  <a:lnTo>
                    <a:pt x="47" y="693"/>
                  </a:lnTo>
                  <a:lnTo>
                    <a:pt x="26" y="645"/>
                  </a:lnTo>
                  <a:lnTo>
                    <a:pt x="12" y="596"/>
                  </a:lnTo>
                  <a:lnTo>
                    <a:pt x="2" y="544"/>
                  </a:lnTo>
                  <a:lnTo>
                    <a:pt x="0" y="490"/>
                  </a:lnTo>
                  <a:lnTo>
                    <a:pt x="2" y="437"/>
                  </a:lnTo>
                  <a:lnTo>
                    <a:pt x="12" y="385"/>
                  </a:lnTo>
                  <a:lnTo>
                    <a:pt x="26" y="335"/>
                  </a:lnTo>
                  <a:lnTo>
                    <a:pt x="47" y="288"/>
                  </a:lnTo>
                  <a:lnTo>
                    <a:pt x="72" y="243"/>
                  </a:lnTo>
                  <a:lnTo>
                    <a:pt x="101" y="201"/>
                  </a:lnTo>
                  <a:lnTo>
                    <a:pt x="135" y="161"/>
                  </a:lnTo>
                  <a:lnTo>
                    <a:pt x="173" y="126"/>
                  </a:lnTo>
                  <a:lnTo>
                    <a:pt x="214" y="94"/>
                  </a:lnTo>
                  <a:lnTo>
                    <a:pt x="260" y="67"/>
                  </a:lnTo>
                  <a:lnTo>
                    <a:pt x="307" y="44"/>
                  </a:lnTo>
                  <a:lnTo>
                    <a:pt x="358" y="25"/>
                  </a:lnTo>
                  <a:lnTo>
                    <a:pt x="412" y="11"/>
                  </a:lnTo>
                  <a:lnTo>
                    <a:pt x="467" y="3"/>
                  </a:lnTo>
                  <a:lnTo>
                    <a:pt x="5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95" name="Group 187"/>
          <p:cNvGrpSpPr/>
          <p:nvPr/>
        </p:nvGrpSpPr>
        <p:grpSpPr>
          <a:xfrm>
            <a:off x="1566806" y="4582682"/>
            <a:ext cx="487363" cy="520701"/>
            <a:chOff x="8186738" y="1930400"/>
            <a:chExt cx="487363" cy="520701"/>
          </a:xfrm>
          <a:solidFill>
            <a:schemeClr val="bg1"/>
          </a:solidFill>
        </p:grpSpPr>
        <p:sp>
          <p:nvSpPr>
            <p:cNvPr id="96" name="Freeform 87"/>
            <p:cNvSpPr>
              <a:spLocks noEditPoints="1"/>
            </p:cNvSpPr>
            <p:nvPr/>
          </p:nvSpPr>
          <p:spPr bwMode="auto">
            <a:xfrm>
              <a:off x="8453438" y="2230438"/>
              <a:ext cx="220663" cy="220663"/>
            </a:xfrm>
            <a:custGeom>
              <a:avLst/>
              <a:gdLst>
                <a:gd name="T0" fmla="*/ 547 w 1394"/>
                <a:gd name="T1" fmla="*/ 833 h 1395"/>
                <a:gd name="T2" fmla="*/ 176 w 1394"/>
                <a:gd name="T3" fmla="*/ 754 h 1395"/>
                <a:gd name="T4" fmla="*/ 1185 w 1394"/>
                <a:gd name="T5" fmla="*/ 489 h 1395"/>
                <a:gd name="T6" fmla="*/ 697 w 1394"/>
                <a:gd name="T7" fmla="*/ 0 h 1395"/>
                <a:gd name="T8" fmla="*/ 829 w 1394"/>
                <a:gd name="T9" fmla="*/ 13 h 1395"/>
                <a:gd name="T10" fmla="*/ 954 w 1394"/>
                <a:gd name="T11" fmla="*/ 49 h 1395"/>
                <a:gd name="T12" fmla="*/ 1067 w 1394"/>
                <a:gd name="T13" fmla="*/ 106 h 1395"/>
                <a:gd name="T14" fmla="*/ 1167 w 1394"/>
                <a:gd name="T15" fmla="*/ 183 h 1395"/>
                <a:gd name="T16" fmla="*/ 1252 w 1394"/>
                <a:gd name="T17" fmla="*/ 276 h 1395"/>
                <a:gd name="T18" fmla="*/ 1319 w 1394"/>
                <a:gd name="T19" fmla="*/ 383 h 1395"/>
                <a:gd name="T20" fmla="*/ 1366 w 1394"/>
                <a:gd name="T21" fmla="*/ 501 h 1395"/>
                <a:gd name="T22" fmla="*/ 1391 w 1394"/>
                <a:gd name="T23" fmla="*/ 630 h 1395"/>
                <a:gd name="T24" fmla="*/ 1391 w 1394"/>
                <a:gd name="T25" fmla="*/ 765 h 1395"/>
                <a:gd name="T26" fmla="*/ 1366 w 1394"/>
                <a:gd name="T27" fmla="*/ 893 h 1395"/>
                <a:gd name="T28" fmla="*/ 1319 w 1394"/>
                <a:gd name="T29" fmla="*/ 1012 h 1395"/>
                <a:gd name="T30" fmla="*/ 1252 w 1394"/>
                <a:gd name="T31" fmla="*/ 1119 h 1395"/>
                <a:gd name="T32" fmla="*/ 1167 w 1394"/>
                <a:gd name="T33" fmla="*/ 1212 h 1395"/>
                <a:gd name="T34" fmla="*/ 1067 w 1394"/>
                <a:gd name="T35" fmla="*/ 1288 h 1395"/>
                <a:gd name="T36" fmla="*/ 954 w 1394"/>
                <a:gd name="T37" fmla="*/ 1346 h 1395"/>
                <a:gd name="T38" fmla="*/ 829 w 1394"/>
                <a:gd name="T39" fmla="*/ 1382 h 1395"/>
                <a:gd name="T40" fmla="*/ 697 w 1394"/>
                <a:gd name="T41" fmla="*/ 1395 h 1395"/>
                <a:gd name="T42" fmla="*/ 565 w 1394"/>
                <a:gd name="T43" fmla="*/ 1382 h 1395"/>
                <a:gd name="T44" fmla="*/ 441 w 1394"/>
                <a:gd name="T45" fmla="*/ 1346 h 1395"/>
                <a:gd name="T46" fmla="*/ 327 w 1394"/>
                <a:gd name="T47" fmla="*/ 1288 h 1395"/>
                <a:gd name="T48" fmla="*/ 226 w 1394"/>
                <a:gd name="T49" fmla="*/ 1212 h 1395"/>
                <a:gd name="T50" fmla="*/ 142 w 1394"/>
                <a:gd name="T51" fmla="*/ 1119 h 1395"/>
                <a:gd name="T52" fmla="*/ 75 w 1394"/>
                <a:gd name="T53" fmla="*/ 1012 h 1395"/>
                <a:gd name="T54" fmla="*/ 28 w 1394"/>
                <a:gd name="T55" fmla="*/ 893 h 1395"/>
                <a:gd name="T56" fmla="*/ 3 w 1394"/>
                <a:gd name="T57" fmla="*/ 765 h 1395"/>
                <a:gd name="T58" fmla="*/ 3 w 1394"/>
                <a:gd name="T59" fmla="*/ 630 h 1395"/>
                <a:gd name="T60" fmla="*/ 28 w 1394"/>
                <a:gd name="T61" fmla="*/ 501 h 1395"/>
                <a:gd name="T62" fmla="*/ 75 w 1394"/>
                <a:gd name="T63" fmla="*/ 383 h 1395"/>
                <a:gd name="T64" fmla="*/ 142 w 1394"/>
                <a:gd name="T65" fmla="*/ 276 h 1395"/>
                <a:gd name="T66" fmla="*/ 226 w 1394"/>
                <a:gd name="T67" fmla="*/ 183 h 1395"/>
                <a:gd name="T68" fmla="*/ 327 w 1394"/>
                <a:gd name="T69" fmla="*/ 106 h 1395"/>
                <a:gd name="T70" fmla="*/ 441 w 1394"/>
                <a:gd name="T71" fmla="*/ 49 h 1395"/>
                <a:gd name="T72" fmla="*/ 565 w 1394"/>
                <a:gd name="T73" fmla="*/ 13 h 1395"/>
                <a:gd name="T74" fmla="*/ 697 w 1394"/>
                <a:gd name="T75" fmla="*/ 0 h 1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94" h="1395">
                  <a:moveTo>
                    <a:pt x="1039" y="342"/>
                  </a:moveTo>
                  <a:lnTo>
                    <a:pt x="547" y="833"/>
                  </a:lnTo>
                  <a:lnTo>
                    <a:pt x="322" y="608"/>
                  </a:lnTo>
                  <a:lnTo>
                    <a:pt x="176" y="754"/>
                  </a:lnTo>
                  <a:lnTo>
                    <a:pt x="547" y="1126"/>
                  </a:lnTo>
                  <a:lnTo>
                    <a:pt x="1185" y="489"/>
                  </a:lnTo>
                  <a:lnTo>
                    <a:pt x="1039" y="342"/>
                  </a:lnTo>
                  <a:close/>
                  <a:moveTo>
                    <a:pt x="697" y="0"/>
                  </a:moveTo>
                  <a:lnTo>
                    <a:pt x="764" y="3"/>
                  </a:lnTo>
                  <a:lnTo>
                    <a:pt x="829" y="13"/>
                  </a:lnTo>
                  <a:lnTo>
                    <a:pt x="892" y="28"/>
                  </a:lnTo>
                  <a:lnTo>
                    <a:pt x="954" y="49"/>
                  </a:lnTo>
                  <a:lnTo>
                    <a:pt x="1012" y="75"/>
                  </a:lnTo>
                  <a:lnTo>
                    <a:pt x="1067" y="106"/>
                  </a:lnTo>
                  <a:lnTo>
                    <a:pt x="1118" y="142"/>
                  </a:lnTo>
                  <a:lnTo>
                    <a:pt x="1167" y="183"/>
                  </a:lnTo>
                  <a:lnTo>
                    <a:pt x="1211" y="227"/>
                  </a:lnTo>
                  <a:lnTo>
                    <a:pt x="1252" y="276"/>
                  </a:lnTo>
                  <a:lnTo>
                    <a:pt x="1288" y="328"/>
                  </a:lnTo>
                  <a:lnTo>
                    <a:pt x="1319" y="383"/>
                  </a:lnTo>
                  <a:lnTo>
                    <a:pt x="1345" y="441"/>
                  </a:lnTo>
                  <a:lnTo>
                    <a:pt x="1366" y="501"/>
                  </a:lnTo>
                  <a:lnTo>
                    <a:pt x="1382" y="565"/>
                  </a:lnTo>
                  <a:lnTo>
                    <a:pt x="1391" y="630"/>
                  </a:lnTo>
                  <a:lnTo>
                    <a:pt x="1394" y="697"/>
                  </a:lnTo>
                  <a:lnTo>
                    <a:pt x="1391" y="765"/>
                  </a:lnTo>
                  <a:lnTo>
                    <a:pt x="1382" y="830"/>
                  </a:lnTo>
                  <a:lnTo>
                    <a:pt x="1366" y="893"/>
                  </a:lnTo>
                  <a:lnTo>
                    <a:pt x="1345" y="954"/>
                  </a:lnTo>
                  <a:lnTo>
                    <a:pt x="1319" y="1012"/>
                  </a:lnTo>
                  <a:lnTo>
                    <a:pt x="1288" y="1067"/>
                  </a:lnTo>
                  <a:lnTo>
                    <a:pt x="1252" y="1119"/>
                  </a:lnTo>
                  <a:lnTo>
                    <a:pt x="1211" y="1168"/>
                  </a:lnTo>
                  <a:lnTo>
                    <a:pt x="1167" y="1212"/>
                  </a:lnTo>
                  <a:lnTo>
                    <a:pt x="1118" y="1252"/>
                  </a:lnTo>
                  <a:lnTo>
                    <a:pt x="1067" y="1288"/>
                  </a:lnTo>
                  <a:lnTo>
                    <a:pt x="1012" y="1320"/>
                  </a:lnTo>
                  <a:lnTo>
                    <a:pt x="954" y="1346"/>
                  </a:lnTo>
                  <a:lnTo>
                    <a:pt x="892" y="1366"/>
                  </a:lnTo>
                  <a:lnTo>
                    <a:pt x="829" y="1382"/>
                  </a:lnTo>
                  <a:lnTo>
                    <a:pt x="764" y="1392"/>
                  </a:lnTo>
                  <a:lnTo>
                    <a:pt x="697" y="1395"/>
                  </a:lnTo>
                  <a:lnTo>
                    <a:pt x="630" y="1392"/>
                  </a:lnTo>
                  <a:lnTo>
                    <a:pt x="565" y="1382"/>
                  </a:lnTo>
                  <a:lnTo>
                    <a:pt x="501" y="1366"/>
                  </a:lnTo>
                  <a:lnTo>
                    <a:pt x="441" y="1346"/>
                  </a:lnTo>
                  <a:lnTo>
                    <a:pt x="383" y="1320"/>
                  </a:lnTo>
                  <a:lnTo>
                    <a:pt x="327" y="1288"/>
                  </a:lnTo>
                  <a:lnTo>
                    <a:pt x="275" y="1252"/>
                  </a:lnTo>
                  <a:lnTo>
                    <a:pt x="226" y="1212"/>
                  </a:lnTo>
                  <a:lnTo>
                    <a:pt x="182" y="1168"/>
                  </a:lnTo>
                  <a:lnTo>
                    <a:pt x="142" y="1119"/>
                  </a:lnTo>
                  <a:lnTo>
                    <a:pt x="106" y="1067"/>
                  </a:lnTo>
                  <a:lnTo>
                    <a:pt x="75" y="1012"/>
                  </a:lnTo>
                  <a:lnTo>
                    <a:pt x="49" y="954"/>
                  </a:lnTo>
                  <a:lnTo>
                    <a:pt x="28" y="893"/>
                  </a:lnTo>
                  <a:lnTo>
                    <a:pt x="13" y="830"/>
                  </a:lnTo>
                  <a:lnTo>
                    <a:pt x="3" y="765"/>
                  </a:lnTo>
                  <a:lnTo>
                    <a:pt x="0" y="697"/>
                  </a:lnTo>
                  <a:lnTo>
                    <a:pt x="3" y="630"/>
                  </a:lnTo>
                  <a:lnTo>
                    <a:pt x="13" y="565"/>
                  </a:lnTo>
                  <a:lnTo>
                    <a:pt x="28" y="501"/>
                  </a:lnTo>
                  <a:lnTo>
                    <a:pt x="49" y="441"/>
                  </a:lnTo>
                  <a:lnTo>
                    <a:pt x="75" y="383"/>
                  </a:lnTo>
                  <a:lnTo>
                    <a:pt x="106" y="328"/>
                  </a:lnTo>
                  <a:lnTo>
                    <a:pt x="142" y="276"/>
                  </a:lnTo>
                  <a:lnTo>
                    <a:pt x="182" y="227"/>
                  </a:lnTo>
                  <a:lnTo>
                    <a:pt x="226" y="183"/>
                  </a:lnTo>
                  <a:lnTo>
                    <a:pt x="275" y="142"/>
                  </a:lnTo>
                  <a:lnTo>
                    <a:pt x="327" y="106"/>
                  </a:lnTo>
                  <a:lnTo>
                    <a:pt x="383" y="75"/>
                  </a:lnTo>
                  <a:lnTo>
                    <a:pt x="441" y="49"/>
                  </a:lnTo>
                  <a:lnTo>
                    <a:pt x="501" y="28"/>
                  </a:lnTo>
                  <a:lnTo>
                    <a:pt x="565" y="13"/>
                  </a:lnTo>
                  <a:lnTo>
                    <a:pt x="630" y="3"/>
                  </a:lnTo>
                  <a:lnTo>
                    <a:pt x="6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7" name="Freeform 88"/>
            <p:cNvSpPr>
              <a:spLocks noEditPoints="1"/>
            </p:cNvSpPr>
            <p:nvPr/>
          </p:nvSpPr>
          <p:spPr bwMode="auto">
            <a:xfrm>
              <a:off x="8186738" y="1930400"/>
              <a:ext cx="396875" cy="490538"/>
            </a:xfrm>
            <a:custGeom>
              <a:avLst/>
              <a:gdLst>
                <a:gd name="T0" fmla="*/ 729 w 2496"/>
                <a:gd name="T1" fmla="*/ 356 h 3091"/>
                <a:gd name="T2" fmla="*/ 375 w 2496"/>
                <a:gd name="T3" fmla="*/ 730 h 3091"/>
                <a:gd name="T4" fmla="*/ 729 w 2496"/>
                <a:gd name="T5" fmla="*/ 730 h 3091"/>
                <a:gd name="T6" fmla="*/ 729 w 2496"/>
                <a:gd name="T7" fmla="*/ 356 h 3091"/>
                <a:gd name="T8" fmla="*/ 800 w 2496"/>
                <a:gd name="T9" fmla="*/ 0 h 3091"/>
                <a:gd name="T10" fmla="*/ 2496 w 2496"/>
                <a:gd name="T11" fmla="*/ 0 h 3091"/>
                <a:gd name="T12" fmla="*/ 2496 w 2496"/>
                <a:gd name="T13" fmla="*/ 1794 h 3091"/>
                <a:gd name="T14" fmla="*/ 2435 w 2496"/>
                <a:gd name="T15" fmla="*/ 1787 h 3091"/>
                <a:gd name="T16" fmla="*/ 2373 w 2496"/>
                <a:gd name="T17" fmla="*/ 1784 h 3091"/>
                <a:gd name="T18" fmla="*/ 2338 w 2496"/>
                <a:gd name="T19" fmla="*/ 1786 h 3091"/>
                <a:gd name="T20" fmla="*/ 2303 w 2496"/>
                <a:gd name="T21" fmla="*/ 1788 h 3091"/>
                <a:gd name="T22" fmla="*/ 2303 w 2496"/>
                <a:gd name="T23" fmla="*/ 194 h 3091"/>
                <a:gd name="T24" fmla="*/ 923 w 2496"/>
                <a:gd name="T25" fmla="*/ 194 h 3091"/>
                <a:gd name="T26" fmla="*/ 923 w 2496"/>
                <a:gd name="T27" fmla="*/ 924 h 3091"/>
                <a:gd name="T28" fmla="*/ 193 w 2496"/>
                <a:gd name="T29" fmla="*/ 924 h 3091"/>
                <a:gd name="T30" fmla="*/ 193 w 2496"/>
                <a:gd name="T31" fmla="*/ 2897 h 3091"/>
                <a:gd name="T32" fmla="*/ 1637 w 2496"/>
                <a:gd name="T33" fmla="*/ 2897 h 3091"/>
                <a:gd name="T34" fmla="*/ 1660 w 2496"/>
                <a:gd name="T35" fmla="*/ 2949 h 3091"/>
                <a:gd name="T36" fmla="*/ 1688 w 2496"/>
                <a:gd name="T37" fmla="*/ 2999 h 3091"/>
                <a:gd name="T38" fmla="*/ 1720 w 2496"/>
                <a:gd name="T39" fmla="*/ 3046 h 3091"/>
                <a:gd name="T40" fmla="*/ 1753 w 2496"/>
                <a:gd name="T41" fmla="*/ 3091 h 3091"/>
                <a:gd name="T42" fmla="*/ 0 w 2496"/>
                <a:gd name="T43" fmla="*/ 3091 h 3091"/>
                <a:gd name="T44" fmla="*/ 0 w 2496"/>
                <a:gd name="T45" fmla="*/ 845 h 3091"/>
                <a:gd name="T46" fmla="*/ 800 w 2496"/>
                <a:gd name="T47" fmla="*/ 0 h 3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96" h="3091">
                  <a:moveTo>
                    <a:pt x="729" y="356"/>
                  </a:moveTo>
                  <a:lnTo>
                    <a:pt x="375" y="730"/>
                  </a:lnTo>
                  <a:lnTo>
                    <a:pt x="729" y="730"/>
                  </a:lnTo>
                  <a:lnTo>
                    <a:pt x="729" y="356"/>
                  </a:lnTo>
                  <a:close/>
                  <a:moveTo>
                    <a:pt x="800" y="0"/>
                  </a:moveTo>
                  <a:lnTo>
                    <a:pt x="2496" y="0"/>
                  </a:lnTo>
                  <a:lnTo>
                    <a:pt x="2496" y="1794"/>
                  </a:lnTo>
                  <a:lnTo>
                    <a:pt x="2435" y="1787"/>
                  </a:lnTo>
                  <a:lnTo>
                    <a:pt x="2373" y="1784"/>
                  </a:lnTo>
                  <a:lnTo>
                    <a:pt x="2338" y="1786"/>
                  </a:lnTo>
                  <a:lnTo>
                    <a:pt x="2303" y="1788"/>
                  </a:lnTo>
                  <a:lnTo>
                    <a:pt x="2303" y="194"/>
                  </a:lnTo>
                  <a:lnTo>
                    <a:pt x="923" y="194"/>
                  </a:lnTo>
                  <a:lnTo>
                    <a:pt x="923" y="924"/>
                  </a:lnTo>
                  <a:lnTo>
                    <a:pt x="193" y="924"/>
                  </a:lnTo>
                  <a:lnTo>
                    <a:pt x="193" y="2897"/>
                  </a:lnTo>
                  <a:lnTo>
                    <a:pt x="1637" y="2897"/>
                  </a:lnTo>
                  <a:lnTo>
                    <a:pt x="1660" y="2949"/>
                  </a:lnTo>
                  <a:lnTo>
                    <a:pt x="1688" y="2999"/>
                  </a:lnTo>
                  <a:lnTo>
                    <a:pt x="1720" y="3046"/>
                  </a:lnTo>
                  <a:lnTo>
                    <a:pt x="1753" y="3091"/>
                  </a:lnTo>
                  <a:lnTo>
                    <a:pt x="0" y="3091"/>
                  </a:lnTo>
                  <a:lnTo>
                    <a:pt x="0" y="845"/>
                  </a:lnTo>
                  <a:lnTo>
                    <a:pt x="8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8" name="Rectangle 89"/>
            <p:cNvSpPr>
              <a:spLocks noChangeArrowheads="1"/>
            </p:cNvSpPr>
            <p:nvPr/>
          </p:nvSpPr>
          <p:spPr bwMode="auto">
            <a:xfrm>
              <a:off x="8253413" y="2163763"/>
              <a:ext cx="260350" cy="3333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8253413" y="2232025"/>
              <a:ext cx="244475" cy="33338"/>
            </a:xfrm>
            <a:custGeom>
              <a:avLst/>
              <a:gdLst>
                <a:gd name="T0" fmla="*/ 0 w 1541"/>
                <a:gd name="T1" fmla="*/ 0 h 216"/>
                <a:gd name="T2" fmla="*/ 1541 w 1541"/>
                <a:gd name="T3" fmla="*/ 0 h 216"/>
                <a:gd name="T4" fmla="*/ 1487 w 1541"/>
                <a:gd name="T5" fmla="*/ 34 h 216"/>
                <a:gd name="T6" fmla="*/ 1435 w 1541"/>
                <a:gd name="T7" fmla="*/ 75 h 216"/>
                <a:gd name="T8" fmla="*/ 1387 w 1541"/>
                <a:gd name="T9" fmla="*/ 118 h 216"/>
                <a:gd name="T10" fmla="*/ 1342 w 1541"/>
                <a:gd name="T11" fmla="*/ 166 h 216"/>
                <a:gd name="T12" fmla="*/ 1302 w 1541"/>
                <a:gd name="T13" fmla="*/ 216 h 216"/>
                <a:gd name="T14" fmla="*/ 0 w 1541"/>
                <a:gd name="T15" fmla="*/ 216 h 216"/>
                <a:gd name="T16" fmla="*/ 0 w 1541"/>
                <a:gd name="T1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1" h="216">
                  <a:moveTo>
                    <a:pt x="0" y="0"/>
                  </a:moveTo>
                  <a:lnTo>
                    <a:pt x="1541" y="0"/>
                  </a:lnTo>
                  <a:lnTo>
                    <a:pt x="1487" y="34"/>
                  </a:lnTo>
                  <a:lnTo>
                    <a:pt x="1435" y="75"/>
                  </a:lnTo>
                  <a:lnTo>
                    <a:pt x="1387" y="118"/>
                  </a:lnTo>
                  <a:lnTo>
                    <a:pt x="1342" y="166"/>
                  </a:lnTo>
                  <a:lnTo>
                    <a:pt x="1302" y="216"/>
                  </a:lnTo>
                  <a:lnTo>
                    <a:pt x="0" y="2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0" name="Freeform 91"/>
            <p:cNvSpPr>
              <a:spLocks/>
            </p:cNvSpPr>
            <p:nvPr/>
          </p:nvSpPr>
          <p:spPr bwMode="auto">
            <a:xfrm>
              <a:off x="8253413" y="2303463"/>
              <a:ext cx="188913" cy="33338"/>
            </a:xfrm>
            <a:custGeom>
              <a:avLst/>
              <a:gdLst>
                <a:gd name="T0" fmla="*/ 0 w 1184"/>
                <a:gd name="T1" fmla="*/ 0 h 217"/>
                <a:gd name="T2" fmla="*/ 1184 w 1184"/>
                <a:gd name="T3" fmla="*/ 0 h 217"/>
                <a:gd name="T4" fmla="*/ 1170 w 1184"/>
                <a:gd name="T5" fmla="*/ 52 h 217"/>
                <a:gd name="T6" fmla="*/ 1159 w 1184"/>
                <a:gd name="T7" fmla="*/ 106 h 217"/>
                <a:gd name="T8" fmla="*/ 1152 w 1184"/>
                <a:gd name="T9" fmla="*/ 161 h 217"/>
                <a:gd name="T10" fmla="*/ 1149 w 1184"/>
                <a:gd name="T11" fmla="*/ 217 h 217"/>
                <a:gd name="T12" fmla="*/ 0 w 1184"/>
                <a:gd name="T13" fmla="*/ 217 h 217"/>
                <a:gd name="T14" fmla="*/ 0 w 1184"/>
                <a:gd name="T15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84" h="217">
                  <a:moveTo>
                    <a:pt x="0" y="0"/>
                  </a:moveTo>
                  <a:lnTo>
                    <a:pt x="1184" y="0"/>
                  </a:lnTo>
                  <a:lnTo>
                    <a:pt x="1170" y="52"/>
                  </a:lnTo>
                  <a:lnTo>
                    <a:pt x="1159" y="106"/>
                  </a:lnTo>
                  <a:lnTo>
                    <a:pt x="1152" y="161"/>
                  </a:lnTo>
                  <a:lnTo>
                    <a:pt x="1149" y="217"/>
                  </a:lnTo>
                  <a:lnTo>
                    <a:pt x="0" y="21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01" name="Group 677"/>
          <p:cNvGrpSpPr/>
          <p:nvPr/>
        </p:nvGrpSpPr>
        <p:grpSpPr>
          <a:xfrm>
            <a:off x="1536733" y="3361367"/>
            <a:ext cx="436563" cy="436562"/>
            <a:chOff x="5895975" y="4200525"/>
            <a:chExt cx="436563" cy="436562"/>
          </a:xfrm>
          <a:solidFill>
            <a:schemeClr val="bg2">
              <a:lumMod val="25000"/>
            </a:schemeClr>
          </a:solidFill>
        </p:grpSpPr>
        <p:sp>
          <p:nvSpPr>
            <p:cNvPr id="102" name="Freeform 225"/>
            <p:cNvSpPr>
              <a:spLocks noEditPoints="1"/>
            </p:cNvSpPr>
            <p:nvPr/>
          </p:nvSpPr>
          <p:spPr bwMode="auto">
            <a:xfrm>
              <a:off x="5895975" y="4200525"/>
              <a:ext cx="436563" cy="436562"/>
            </a:xfrm>
            <a:custGeom>
              <a:avLst/>
              <a:gdLst>
                <a:gd name="T0" fmla="*/ 1829 w 3301"/>
                <a:gd name="T1" fmla="*/ 351 h 3301"/>
                <a:gd name="T2" fmla="*/ 1766 w 3301"/>
                <a:gd name="T3" fmla="*/ 558 h 3301"/>
                <a:gd name="T4" fmla="*/ 1589 w 3301"/>
                <a:gd name="T5" fmla="*/ 588 h 3301"/>
                <a:gd name="T6" fmla="*/ 1476 w 3301"/>
                <a:gd name="T7" fmla="*/ 453 h 3301"/>
                <a:gd name="T8" fmla="*/ 1469 w 3301"/>
                <a:gd name="T9" fmla="*/ 337 h 3301"/>
                <a:gd name="T10" fmla="*/ 1460 w 3301"/>
                <a:gd name="T11" fmla="*/ 333 h 3301"/>
                <a:gd name="T12" fmla="*/ 1051 w 3301"/>
                <a:gd name="T13" fmla="*/ 459 h 3301"/>
                <a:gd name="T14" fmla="*/ 656 w 3301"/>
                <a:gd name="T15" fmla="*/ 763 h 3301"/>
                <a:gd name="T16" fmla="*/ 400 w 3301"/>
                <a:gd name="T17" fmla="*/ 1195 h 3301"/>
                <a:gd name="T18" fmla="*/ 334 w 3301"/>
                <a:gd name="T19" fmla="*/ 1460 h 3301"/>
                <a:gd name="T20" fmla="*/ 453 w 3301"/>
                <a:gd name="T21" fmla="*/ 1475 h 3301"/>
                <a:gd name="T22" fmla="*/ 588 w 3301"/>
                <a:gd name="T23" fmla="*/ 1589 h 3301"/>
                <a:gd name="T24" fmla="*/ 558 w 3301"/>
                <a:gd name="T25" fmla="*/ 1765 h 3301"/>
                <a:gd name="T26" fmla="*/ 357 w 3301"/>
                <a:gd name="T27" fmla="*/ 1828 h 3301"/>
                <a:gd name="T28" fmla="*/ 335 w 3301"/>
                <a:gd name="T29" fmla="*/ 1849 h 3301"/>
                <a:gd name="T30" fmla="*/ 519 w 3301"/>
                <a:gd name="T31" fmla="*/ 2348 h 3301"/>
                <a:gd name="T32" fmla="*/ 873 w 3301"/>
                <a:gd name="T33" fmla="*/ 2730 h 3301"/>
                <a:gd name="T34" fmla="*/ 1354 w 3301"/>
                <a:gd name="T35" fmla="*/ 2947 h 3301"/>
                <a:gd name="T36" fmla="*/ 1471 w 3301"/>
                <a:gd name="T37" fmla="*/ 2954 h 3301"/>
                <a:gd name="T38" fmla="*/ 1514 w 3301"/>
                <a:gd name="T39" fmla="*/ 2765 h 3301"/>
                <a:gd name="T40" fmla="*/ 1682 w 3301"/>
                <a:gd name="T41" fmla="*/ 2705 h 3301"/>
                <a:gd name="T42" fmla="*/ 1818 w 3301"/>
                <a:gd name="T43" fmla="*/ 2817 h 3301"/>
                <a:gd name="T44" fmla="*/ 1837 w 3301"/>
                <a:gd name="T45" fmla="*/ 2964 h 3301"/>
                <a:gd name="T46" fmla="*/ 2102 w 3301"/>
                <a:gd name="T47" fmla="*/ 2902 h 3301"/>
                <a:gd name="T48" fmla="*/ 2533 w 3301"/>
                <a:gd name="T49" fmla="*/ 2644 h 3301"/>
                <a:gd name="T50" fmla="*/ 2839 w 3301"/>
                <a:gd name="T51" fmla="*/ 2249 h 3301"/>
                <a:gd name="T52" fmla="*/ 2968 w 3301"/>
                <a:gd name="T53" fmla="*/ 1839 h 3301"/>
                <a:gd name="T54" fmla="*/ 2848 w 3301"/>
                <a:gd name="T55" fmla="*/ 1825 h 3301"/>
                <a:gd name="T56" fmla="*/ 2713 w 3301"/>
                <a:gd name="T57" fmla="*/ 1712 h 3301"/>
                <a:gd name="T58" fmla="*/ 2744 w 3301"/>
                <a:gd name="T59" fmla="*/ 1535 h 3301"/>
                <a:gd name="T60" fmla="*/ 2950 w 3301"/>
                <a:gd name="T61" fmla="*/ 1472 h 3301"/>
                <a:gd name="T62" fmla="*/ 2966 w 3301"/>
                <a:gd name="T63" fmla="*/ 1457 h 3301"/>
                <a:gd name="T64" fmla="*/ 2796 w 3301"/>
                <a:gd name="T65" fmla="*/ 971 h 3301"/>
                <a:gd name="T66" fmla="*/ 2464 w 3301"/>
                <a:gd name="T67" fmla="*/ 594 h 3301"/>
                <a:gd name="T68" fmla="*/ 2011 w 3301"/>
                <a:gd name="T69" fmla="*/ 368 h 3301"/>
                <a:gd name="T70" fmla="*/ 1947 w 3301"/>
                <a:gd name="T71" fmla="*/ 26 h 3301"/>
                <a:gd name="T72" fmla="*/ 2484 w 3301"/>
                <a:gd name="T73" fmla="*/ 225 h 3301"/>
                <a:gd name="T74" fmla="*/ 2913 w 3301"/>
                <a:gd name="T75" fmla="*/ 587 h 3301"/>
                <a:gd name="T76" fmla="*/ 3198 w 3301"/>
                <a:gd name="T77" fmla="*/ 1075 h 3301"/>
                <a:gd name="T78" fmla="*/ 3301 w 3301"/>
                <a:gd name="T79" fmla="*/ 1650 h 3301"/>
                <a:gd name="T80" fmla="*/ 3198 w 3301"/>
                <a:gd name="T81" fmla="*/ 2226 h 3301"/>
                <a:gd name="T82" fmla="*/ 2913 w 3301"/>
                <a:gd name="T83" fmla="*/ 2714 h 3301"/>
                <a:gd name="T84" fmla="*/ 2484 w 3301"/>
                <a:gd name="T85" fmla="*/ 3075 h 3301"/>
                <a:gd name="T86" fmla="*/ 1947 w 3301"/>
                <a:gd name="T87" fmla="*/ 3275 h 3301"/>
                <a:gd name="T88" fmla="*/ 1354 w 3301"/>
                <a:gd name="T89" fmla="*/ 3275 h 3301"/>
                <a:gd name="T90" fmla="*/ 818 w 3301"/>
                <a:gd name="T91" fmla="*/ 3075 h 3301"/>
                <a:gd name="T92" fmla="*/ 388 w 3301"/>
                <a:gd name="T93" fmla="*/ 2714 h 3301"/>
                <a:gd name="T94" fmla="*/ 104 w 3301"/>
                <a:gd name="T95" fmla="*/ 2226 h 3301"/>
                <a:gd name="T96" fmla="*/ 0 w 3301"/>
                <a:gd name="T97" fmla="*/ 1650 h 3301"/>
                <a:gd name="T98" fmla="*/ 104 w 3301"/>
                <a:gd name="T99" fmla="*/ 1075 h 3301"/>
                <a:gd name="T100" fmla="*/ 388 w 3301"/>
                <a:gd name="T101" fmla="*/ 587 h 3301"/>
                <a:gd name="T102" fmla="*/ 818 w 3301"/>
                <a:gd name="T103" fmla="*/ 225 h 3301"/>
                <a:gd name="T104" fmla="*/ 1354 w 3301"/>
                <a:gd name="T105" fmla="*/ 26 h 3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01" h="3301">
                  <a:moveTo>
                    <a:pt x="1838" y="333"/>
                  </a:moveTo>
                  <a:lnTo>
                    <a:pt x="1837" y="333"/>
                  </a:lnTo>
                  <a:lnTo>
                    <a:pt x="1835" y="334"/>
                  </a:lnTo>
                  <a:lnTo>
                    <a:pt x="1832" y="338"/>
                  </a:lnTo>
                  <a:lnTo>
                    <a:pt x="1830" y="343"/>
                  </a:lnTo>
                  <a:lnTo>
                    <a:pt x="1829" y="351"/>
                  </a:lnTo>
                  <a:lnTo>
                    <a:pt x="1829" y="421"/>
                  </a:lnTo>
                  <a:lnTo>
                    <a:pt x="1826" y="453"/>
                  </a:lnTo>
                  <a:lnTo>
                    <a:pt x="1818" y="484"/>
                  </a:lnTo>
                  <a:lnTo>
                    <a:pt x="1804" y="512"/>
                  </a:lnTo>
                  <a:lnTo>
                    <a:pt x="1787" y="536"/>
                  </a:lnTo>
                  <a:lnTo>
                    <a:pt x="1766" y="558"/>
                  </a:lnTo>
                  <a:lnTo>
                    <a:pt x="1741" y="575"/>
                  </a:lnTo>
                  <a:lnTo>
                    <a:pt x="1712" y="588"/>
                  </a:lnTo>
                  <a:lnTo>
                    <a:pt x="1682" y="597"/>
                  </a:lnTo>
                  <a:lnTo>
                    <a:pt x="1651" y="599"/>
                  </a:lnTo>
                  <a:lnTo>
                    <a:pt x="1619" y="597"/>
                  </a:lnTo>
                  <a:lnTo>
                    <a:pt x="1589" y="588"/>
                  </a:lnTo>
                  <a:lnTo>
                    <a:pt x="1560" y="575"/>
                  </a:lnTo>
                  <a:lnTo>
                    <a:pt x="1536" y="558"/>
                  </a:lnTo>
                  <a:lnTo>
                    <a:pt x="1514" y="536"/>
                  </a:lnTo>
                  <a:lnTo>
                    <a:pt x="1497" y="512"/>
                  </a:lnTo>
                  <a:lnTo>
                    <a:pt x="1484" y="484"/>
                  </a:lnTo>
                  <a:lnTo>
                    <a:pt x="1476" y="453"/>
                  </a:lnTo>
                  <a:lnTo>
                    <a:pt x="1473" y="421"/>
                  </a:lnTo>
                  <a:lnTo>
                    <a:pt x="1473" y="350"/>
                  </a:lnTo>
                  <a:lnTo>
                    <a:pt x="1472" y="345"/>
                  </a:lnTo>
                  <a:lnTo>
                    <a:pt x="1472" y="341"/>
                  </a:lnTo>
                  <a:lnTo>
                    <a:pt x="1470" y="339"/>
                  </a:lnTo>
                  <a:lnTo>
                    <a:pt x="1469" y="337"/>
                  </a:lnTo>
                  <a:lnTo>
                    <a:pt x="1467" y="334"/>
                  </a:lnTo>
                  <a:lnTo>
                    <a:pt x="1465" y="334"/>
                  </a:lnTo>
                  <a:lnTo>
                    <a:pt x="1464" y="333"/>
                  </a:lnTo>
                  <a:lnTo>
                    <a:pt x="1462" y="333"/>
                  </a:lnTo>
                  <a:lnTo>
                    <a:pt x="1461" y="333"/>
                  </a:lnTo>
                  <a:lnTo>
                    <a:pt x="1460" y="333"/>
                  </a:lnTo>
                  <a:lnTo>
                    <a:pt x="1460" y="333"/>
                  </a:lnTo>
                  <a:lnTo>
                    <a:pt x="1373" y="349"/>
                  </a:lnTo>
                  <a:lnTo>
                    <a:pt x="1288" y="369"/>
                  </a:lnTo>
                  <a:lnTo>
                    <a:pt x="1207" y="394"/>
                  </a:lnTo>
                  <a:lnTo>
                    <a:pt x="1127" y="424"/>
                  </a:lnTo>
                  <a:lnTo>
                    <a:pt x="1051" y="459"/>
                  </a:lnTo>
                  <a:lnTo>
                    <a:pt x="977" y="499"/>
                  </a:lnTo>
                  <a:lnTo>
                    <a:pt x="906" y="544"/>
                  </a:lnTo>
                  <a:lnTo>
                    <a:pt x="838" y="592"/>
                  </a:lnTo>
                  <a:lnTo>
                    <a:pt x="774" y="645"/>
                  </a:lnTo>
                  <a:lnTo>
                    <a:pt x="713" y="702"/>
                  </a:lnTo>
                  <a:lnTo>
                    <a:pt x="656" y="763"/>
                  </a:lnTo>
                  <a:lnTo>
                    <a:pt x="602" y="827"/>
                  </a:lnTo>
                  <a:lnTo>
                    <a:pt x="553" y="895"/>
                  </a:lnTo>
                  <a:lnTo>
                    <a:pt x="508" y="965"/>
                  </a:lnTo>
                  <a:lnTo>
                    <a:pt x="467" y="1039"/>
                  </a:lnTo>
                  <a:lnTo>
                    <a:pt x="431" y="1115"/>
                  </a:lnTo>
                  <a:lnTo>
                    <a:pt x="400" y="1195"/>
                  </a:lnTo>
                  <a:lnTo>
                    <a:pt x="374" y="1275"/>
                  </a:lnTo>
                  <a:lnTo>
                    <a:pt x="353" y="1360"/>
                  </a:lnTo>
                  <a:lnTo>
                    <a:pt x="336" y="1446"/>
                  </a:lnTo>
                  <a:lnTo>
                    <a:pt x="335" y="1450"/>
                  </a:lnTo>
                  <a:lnTo>
                    <a:pt x="334" y="1455"/>
                  </a:lnTo>
                  <a:lnTo>
                    <a:pt x="334" y="1460"/>
                  </a:lnTo>
                  <a:lnTo>
                    <a:pt x="336" y="1465"/>
                  </a:lnTo>
                  <a:lnTo>
                    <a:pt x="339" y="1469"/>
                  </a:lnTo>
                  <a:lnTo>
                    <a:pt x="347" y="1471"/>
                  </a:lnTo>
                  <a:lnTo>
                    <a:pt x="357" y="1472"/>
                  </a:lnTo>
                  <a:lnTo>
                    <a:pt x="421" y="1472"/>
                  </a:lnTo>
                  <a:lnTo>
                    <a:pt x="453" y="1475"/>
                  </a:lnTo>
                  <a:lnTo>
                    <a:pt x="484" y="1483"/>
                  </a:lnTo>
                  <a:lnTo>
                    <a:pt x="512" y="1497"/>
                  </a:lnTo>
                  <a:lnTo>
                    <a:pt x="536" y="1514"/>
                  </a:lnTo>
                  <a:lnTo>
                    <a:pt x="558" y="1535"/>
                  </a:lnTo>
                  <a:lnTo>
                    <a:pt x="575" y="1560"/>
                  </a:lnTo>
                  <a:lnTo>
                    <a:pt x="588" y="1589"/>
                  </a:lnTo>
                  <a:lnTo>
                    <a:pt x="597" y="1619"/>
                  </a:lnTo>
                  <a:lnTo>
                    <a:pt x="599" y="1650"/>
                  </a:lnTo>
                  <a:lnTo>
                    <a:pt x="597" y="1682"/>
                  </a:lnTo>
                  <a:lnTo>
                    <a:pt x="588" y="1712"/>
                  </a:lnTo>
                  <a:lnTo>
                    <a:pt x="575" y="1741"/>
                  </a:lnTo>
                  <a:lnTo>
                    <a:pt x="558" y="1765"/>
                  </a:lnTo>
                  <a:lnTo>
                    <a:pt x="536" y="1787"/>
                  </a:lnTo>
                  <a:lnTo>
                    <a:pt x="512" y="1804"/>
                  </a:lnTo>
                  <a:lnTo>
                    <a:pt x="484" y="1817"/>
                  </a:lnTo>
                  <a:lnTo>
                    <a:pt x="453" y="1825"/>
                  </a:lnTo>
                  <a:lnTo>
                    <a:pt x="421" y="1828"/>
                  </a:lnTo>
                  <a:lnTo>
                    <a:pt x="357" y="1828"/>
                  </a:lnTo>
                  <a:lnTo>
                    <a:pt x="346" y="1829"/>
                  </a:lnTo>
                  <a:lnTo>
                    <a:pt x="339" y="1832"/>
                  </a:lnTo>
                  <a:lnTo>
                    <a:pt x="335" y="1836"/>
                  </a:lnTo>
                  <a:lnTo>
                    <a:pt x="334" y="1840"/>
                  </a:lnTo>
                  <a:lnTo>
                    <a:pt x="334" y="1845"/>
                  </a:lnTo>
                  <a:lnTo>
                    <a:pt x="335" y="1849"/>
                  </a:lnTo>
                  <a:lnTo>
                    <a:pt x="352" y="1938"/>
                  </a:lnTo>
                  <a:lnTo>
                    <a:pt x="375" y="2026"/>
                  </a:lnTo>
                  <a:lnTo>
                    <a:pt x="402" y="2110"/>
                  </a:lnTo>
                  <a:lnTo>
                    <a:pt x="436" y="2192"/>
                  </a:lnTo>
                  <a:lnTo>
                    <a:pt x="474" y="2271"/>
                  </a:lnTo>
                  <a:lnTo>
                    <a:pt x="519" y="2348"/>
                  </a:lnTo>
                  <a:lnTo>
                    <a:pt x="567" y="2421"/>
                  </a:lnTo>
                  <a:lnTo>
                    <a:pt x="619" y="2490"/>
                  </a:lnTo>
                  <a:lnTo>
                    <a:pt x="677" y="2557"/>
                  </a:lnTo>
                  <a:lnTo>
                    <a:pt x="738" y="2618"/>
                  </a:lnTo>
                  <a:lnTo>
                    <a:pt x="804" y="2675"/>
                  </a:lnTo>
                  <a:lnTo>
                    <a:pt x="873" y="2730"/>
                  </a:lnTo>
                  <a:lnTo>
                    <a:pt x="946" y="2778"/>
                  </a:lnTo>
                  <a:lnTo>
                    <a:pt x="1022" y="2822"/>
                  </a:lnTo>
                  <a:lnTo>
                    <a:pt x="1101" y="2862"/>
                  </a:lnTo>
                  <a:lnTo>
                    <a:pt x="1183" y="2896"/>
                  </a:lnTo>
                  <a:lnTo>
                    <a:pt x="1267" y="2924"/>
                  </a:lnTo>
                  <a:lnTo>
                    <a:pt x="1354" y="2947"/>
                  </a:lnTo>
                  <a:lnTo>
                    <a:pt x="1443" y="2964"/>
                  </a:lnTo>
                  <a:lnTo>
                    <a:pt x="1448" y="2965"/>
                  </a:lnTo>
                  <a:lnTo>
                    <a:pt x="1456" y="2965"/>
                  </a:lnTo>
                  <a:lnTo>
                    <a:pt x="1462" y="2963"/>
                  </a:lnTo>
                  <a:lnTo>
                    <a:pt x="1467" y="2960"/>
                  </a:lnTo>
                  <a:lnTo>
                    <a:pt x="1471" y="2954"/>
                  </a:lnTo>
                  <a:lnTo>
                    <a:pt x="1473" y="2944"/>
                  </a:lnTo>
                  <a:lnTo>
                    <a:pt x="1473" y="2880"/>
                  </a:lnTo>
                  <a:lnTo>
                    <a:pt x="1476" y="2848"/>
                  </a:lnTo>
                  <a:lnTo>
                    <a:pt x="1484" y="2817"/>
                  </a:lnTo>
                  <a:lnTo>
                    <a:pt x="1497" y="2790"/>
                  </a:lnTo>
                  <a:lnTo>
                    <a:pt x="1514" y="2765"/>
                  </a:lnTo>
                  <a:lnTo>
                    <a:pt x="1536" y="2744"/>
                  </a:lnTo>
                  <a:lnTo>
                    <a:pt x="1560" y="2726"/>
                  </a:lnTo>
                  <a:lnTo>
                    <a:pt x="1589" y="2713"/>
                  </a:lnTo>
                  <a:lnTo>
                    <a:pt x="1619" y="2705"/>
                  </a:lnTo>
                  <a:lnTo>
                    <a:pt x="1651" y="2702"/>
                  </a:lnTo>
                  <a:lnTo>
                    <a:pt x="1682" y="2705"/>
                  </a:lnTo>
                  <a:lnTo>
                    <a:pt x="1712" y="2713"/>
                  </a:lnTo>
                  <a:lnTo>
                    <a:pt x="1741" y="2726"/>
                  </a:lnTo>
                  <a:lnTo>
                    <a:pt x="1766" y="2744"/>
                  </a:lnTo>
                  <a:lnTo>
                    <a:pt x="1787" y="2765"/>
                  </a:lnTo>
                  <a:lnTo>
                    <a:pt x="1804" y="2790"/>
                  </a:lnTo>
                  <a:lnTo>
                    <a:pt x="1818" y="2817"/>
                  </a:lnTo>
                  <a:lnTo>
                    <a:pt x="1826" y="2848"/>
                  </a:lnTo>
                  <a:lnTo>
                    <a:pt x="1829" y="2880"/>
                  </a:lnTo>
                  <a:lnTo>
                    <a:pt x="1829" y="2944"/>
                  </a:lnTo>
                  <a:lnTo>
                    <a:pt x="1830" y="2954"/>
                  </a:lnTo>
                  <a:lnTo>
                    <a:pt x="1833" y="2961"/>
                  </a:lnTo>
                  <a:lnTo>
                    <a:pt x="1837" y="2964"/>
                  </a:lnTo>
                  <a:lnTo>
                    <a:pt x="1843" y="2965"/>
                  </a:lnTo>
                  <a:lnTo>
                    <a:pt x="1848" y="2965"/>
                  </a:lnTo>
                  <a:lnTo>
                    <a:pt x="1852" y="2965"/>
                  </a:lnTo>
                  <a:lnTo>
                    <a:pt x="1938" y="2949"/>
                  </a:lnTo>
                  <a:lnTo>
                    <a:pt x="2022" y="2928"/>
                  </a:lnTo>
                  <a:lnTo>
                    <a:pt x="2102" y="2902"/>
                  </a:lnTo>
                  <a:lnTo>
                    <a:pt x="2181" y="2870"/>
                  </a:lnTo>
                  <a:lnTo>
                    <a:pt x="2257" y="2834"/>
                  </a:lnTo>
                  <a:lnTo>
                    <a:pt x="2331" y="2793"/>
                  </a:lnTo>
                  <a:lnTo>
                    <a:pt x="2401" y="2748"/>
                  </a:lnTo>
                  <a:lnTo>
                    <a:pt x="2469" y="2699"/>
                  </a:lnTo>
                  <a:lnTo>
                    <a:pt x="2533" y="2644"/>
                  </a:lnTo>
                  <a:lnTo>
                    <a:pt x="2594" y="2587"/>
                  </a:lnTo>
                  <a:lnTo>
                    <a:pt x="2651" y="2526"/>
                  </a:lnTo>
                  <a:lnTo>
                    <a:pt x="2705" y="2462"/>
                  </a:lnTo>
                  <a:lnTo>
                    <a:pt x="2753" y="2393"/>
                  </a:lnTo>
                  <a:lnTo>
                    <a:pt x="2798" y="2323"/>
                  </a:lnTo>
                  <a:lnTo>
                    <a:pt x="2839" y="2249"/>
                  </a:lnTo>
                  <a:lnTo>
                    <a:pt x="2874" y="2173"/>
                  </a:lnTo>
                  <a:lnTo>
                    <a:pt x="2905" y="2093"/>
                  </a:lnTo>
                  <a:lnTo>
                    <a:pt x="2931" y="2012"/>
                  </a:lnTo>
                  <a:lnTo>
                    <a:pt x="2951" y="1928"/>
                  </a:lnTo>
                  <a:lnTo>
                    <a:pt x="2966" y="1842"/>
                  </a:lnTo>
                  <a:lnTo>
                    <a:pt x="2968" y="1839"/>
                  </a:lnTo>
                  <a:lnTo>
                    <a:pt x="2966" y="1836"/>
                  </a:lnTo>
                  <a:lnTo>
                    <a:pt x="2963" y="1832"/>
                  </a:lnTo>
                  <a:lnTo>
                    <a:pt x="2957" y="1830"/>
                  </a:lnTo>
                  <a:lnTo>
                    <a:pt x="2947" y="1829"/>
                  </a:lnTo>
                  <a:lnTo>
                    <a:pt x="2880" y="1828"/>
                  </a:lnTo>
                  <a:lnTo>
                    <a:pt x="2848" y="1825"/>
                  </a:lnTo>
                  <a:lnTo>
                    <a:pt x="2817" y="1817"/>
                  </a:lnTo>
                  <a:lnTo>
                    <a:pt x="2790" y="1804"/>
                  </a:lnTo>
                  <a:lnTo>
                    <a:pt x="2765" y="1787"/>
                  </a:lnTo>
                  <a:lnTo>
                    <a:pt x="2744" y="1765"/>
                  </a:lnTo>
                  <a:lnTo>
                    <a:pt x="2726" y="1741"/>
                  </a:lnTo>
                  <a:lnTo>
                    <a:pt x="2713" y="1712"/>
                  </a:lnTo>
                  <a:lnTo>
                    <a:pt x="2705" y="1682"/>
                  </a:lnTo>
                  <a:lnTo>
                    <a:pt x="2702" y="1650"/>
                  </a:lnTo>
                  <a:lnTo>
                    <a:pt x="2705" y="1619"/>
                  </a:lnTo>
                  <a:lnTo>
                    <a:pt x="2713" y="1589"/>
                  </a:lnTo>
                  <a:lnTo>
                    <a:pt x="2726" y="1560"/>
                  </a:lnTo>
                  <a:lnTo>
                    <a:pt x="2744" y="1535"/>
                  </a:lnTo>
                  <a:lnTo>
                    <a:pt x="2765" y="1514"/>
                  </a:lnTo>
                  <a:lnTo>
                    <a:pt x="2790" y="1497"/>
                  </a:lnTo>
                  <a:lnTo>
                    <a:pt x="2817" y="1483"/>
                  </a:lnTo>
                  <a:lnTo>
                    <a:pt x="2848" y="1475"/>
                  </a:lnTo>
                  <a:lnTo>
                    <a:pt x="2880" y="1472"/>
                  </a:lnTo>
                  <a:lnTo>
                    <a:pt x="2950" y="1472"/>
                  </a:lnTo>
                  <a:lnTo>
                    <a:pt x="2958" y="1472"/>
                  </a:lnTo>
                  <a:lnTo>
                    <a:pt x="2963" y="1469"/>
                  </a:lnTo>
                  <a:lnTo>
                    <a:pt x="2966" y="1466"/>
                  </a:lnTo>
                  <a:lnTo>
                    <a:pt x="2968" y="1463"/>
                  </a:lnTo>
                  <a:lnTo>
                    <a:pt x="2968" y="1460"/>
                  </a:lnTo>
                  <a:lnTo>
                    <a:pt x="2966" y="1457"/>
                  </a:lnTo>
                  <a:lnTo>
                    <a:pt x="2951" y="1370"/>
                  </a:lnTo>
                  <a:lnTo>
                    <a:pt x="2930" y="1285"/>
                  </a:lnTo>
                  <a:lnTo>
                    <a:pt x="2904" y="1203"/>
                  </a:lnTo>
                  <a:lnTo>
                    <a:pt x="2873" y="1123"/>
                  </a:lnTo>
                  <a:lnTo>
                    <a:pt x="2837" y="1046"/>
                  </a:lnTo>
                  <a:lnTo>
                    <a:pt x="2796" y="971"/>
                  </a:lnTo>
                  <a:lnTo>
                    <a:pt x="2751" y="900"/>
                  </a:lnTo>
                  <a:lnTo>
                    <a:pt x="2702" y="831"/>
                  </a:lnTo>
                  <a:lnTo>
                    <a:pt x="2648" y="767"/>
                  </a:lnTo>
                  <a:lnTo>
                    <a:pt x="2590" y="705"/>
                  </a:lnTo>
                  <a:lnTo>
                    <a:pt x="2529" y="648"/>
                  </a:lnTo>
                  <a:lnTo>
                    <a:pt x="2464" y="594"/>
                  </a:lnTo>
                  <a:lnTo>
                    <a:pt x="2395" y="545"/>
                  </a:lnTo>
                  <a:lnTo>
                    <a:pt x="2325" y="501"/>
                  </a:lnTo>
                  <a:lnTo>
                    <a:pt x="2250" y="460"/>
                  </a:lnTo>
                  <a:lnTo>
                    <a:pt x="2173" y="424"/>
                  </a:lnTo>
                  <a:lnTo>
                    <a:pt x="2092" y="394"/>
                  </a:lnTo>
                  <a:lnTo>
                    <a:pt x="2011" y="368"/>
                  </a:lnTo>
                  <a:lnTo>
                    <a:pt x="1925" y="348"/>
                  </a:lnTo>
                  <a:lnTo>
                    <a:pt x="1838" y="333"/>
                  </a:lnTo>
                  <a:close/>
                  <a:moveTo>
                    <a:pt x="1651" y="0"/>
                  </a:moveTo>
                  <a:lnTo>
                    <a:pt x="1752" y="3"/>
                  </a:lnTo>
                  <a:lnTo>
                    <a:pt x="1850" y="12"/>
                  </a:lnTo>
                  <a:lnTo>
                    <a:pt x="1947" y="26"/>
                  </a:lnTo>
                  <a:lnTo>
                    <a:pt x="2043" y="46"/>
                  </a:lnTo>
                  <a:lnTo>
                    <a:pt x="2135" y="73"/>
                  </a:lnTo>
                  <a:lnTo>
                    <a:pt x="2226" y="103"/>
                  </a:lnTo>
                  <a:lnTo>
                    <a:pt x="2315" y="139"/>
                  </a:lnTo>
                  <a:lnTo>
                    <a:pt x="2400" y="179"/>
                  </a:lnTo>
                  <a:lnTo>
                    <a:pt x="2484" y="225"/>
                  </a:lnTo>
                  <a:lnTo>
                    <a:pt x="2564" y="275"/>
                  </a:lnTo>
                  <a:lnTo>
                    <a:pt x="2640" y="329"/>
                  </a:lnTo>
                  <a:lnTo>
                    <a:pt x="2714" y="388"/>
                  </a:lnTo>
                  <a:lnTo>
                    <a:pt x="2784" y="450"/>
                  </a:lnTo>
                  <a:lnTo>
                    <a:pt x="2851" y="517"/>
                  </a:lnTo>
                  <a:lnTo>
                    <a:pt x="2913" y="587"/>
                  </a:lnTo>
                  <a:lnTo>
                    <a:pt x="2972" y="661"/>
                  </a:lnTo>
                  <a:lnTo>
                    <a:pt x="3026" y="737"/>
                  </a:lnTo>
                  <a:lnTo>
                    <a:pt x="3076" y="817"/>
                  </a:lnTo>
                  <a:lnTo>
                    <a:pt x="3122" y="901"/>
                  </a:lnTo>
                  <a:lnTo>
                    <a:pt x="3162" y="986"/>
                  </a:lnTo>
                  <a:lnTo>
                    <a:pt x="3198" y="1075"/>
                  </a:lnTo>
                  <a:lnTo>
                    <a:pt x="3228" y="1165"/>
                  </a:lnTo>
                  <a:lnTo>
                    <a:pt x="3255" y="1258"/>
                  </a:lnTo>
                  <a:lnTo>
                    <a:pt x="3275" y="1354"/>
                  </a:lnTo>
                  <a:lnTo>
                    <a:pt x="3290" y="1451"/>
                  </a:lnTo>
                  <a:lnTo>
                    <a:pt x="3298" y="1550"/>
                  </a:lnTo>
                  <a:lnTo>
                    <a:pt x="3301" y="1650"/>
                  </a:lnTo>
                  <a:lnTo>
                    <a:pt x="3298" y="1751"/>
                  </a:lnTo>
                  <a:lnTo>
                    <a:pt x="3290" y="1849"/>
                  </a:lnTo>
                  <a:lnTo>
                    <a:pt x="3275" y="1947"/>
                  </a:lnTo>
                  <a:lnTo>
                    <a:pt x="3255" y="2042"/>
                  </a:lnTo>
                  <a:lnTo>
                    <a:pt x="3228" y="2135"/>
                  </a:lnTo>
                  <a:lnTo>
                    <a:pt x="3198" y="2226"/>
                  </a:lnTo>
                  <a:lnTo>
                    <a:pt x="3162" y="2315"/>
                  </a:lnTo>
                  <a:lnTo>
                    <a:pt x="3122" y="2400"/>
                  </a:lnTo>
                  <a:lnTo>
                    <a:pt x="3076" y="2483"/>
                  </a:lnTo>
                  <a:lnTo>
                    <a:pt x="3026" y="2564"/>
                  </a:lnTo>
                  <a:lnTo>
                    <a:pt x="2972" y="2640"/>
                  </a:lnTo>
                  <a:lnTo>
                    <a:pt x="2913" y="2714"/>
                  </a:lnTo>
                  <a:lnTo>
                    <a:pt x="2851" y="2784"/>
                  </a:lnTo>
                  <a:lnTo>
                    <a:pt x="2784" y="2851"/>
                  </a:lnTo>
                  <a:lnTo>
                    <a:pt x="2714" y="2913"/>
                  </a:lnTo>
                  <a:lnTo>
                    <a:pt x="2640" y="2972"/>
                  </a:lnTo>
                  <a:lnTo>
                    <a:pt x="2564" y="3026"/>
                  </a:lnTo>
                  <a:lnTo>
                    <a:pt x="2484" y="3075"/>
                  </a:lnTo>
                  <a:lnTo>
                    <a:pt x="2400" y="3121"/>
                  </a:lnTo>
                  <a:lnTo>
                    <a:pt x="2315" y="3162"/>
                  </a:lnTo>
                  <a:lnTo>
                    <a:pt x="2226" y="3198"/>
                  </a:lnTo>
                  <a:lnTo>
                    <a:pt x="2135" y="3228"/>
                  </a:lnTo>
                  <a:lnTo>
                    <a:pt x="2043" y="3255"/>
                  </a:lnTo>
                  <a:lnTo>
                    <a:pt x="1947" y="3275"/>
                  </a:lnTo>
                  <a:lnTo>
                    <a:pt x="1850" y="3289"/>
                  </a:lnTo>
                  <a:lnTo>
                    <a:pt x="1752" y="3298"/>
                  </a:lnTo>
                  <a:lnTo>
                    <a:pt x="1651" y="3301"/>
                  </a:lnTo>
                  <a:lnTo>
                    <a:pt x="1550" y="3298"/>
                  </a:lnTo>
                  <a:lnTo>
                    <a:pt x="1452" y="3289"/>
                  </a:lnTo>
                  <a:lnTo>
                    <a:pt x="1354" y="3275"/>
                  </a:lnTo>
                  <a:lnTo>
                    <a:pt x="1259" y="3255"/>
                  </a:lnTo>
                  <a:lnTo>
                    <a:pt x="1165" y="3228"/>
                  </a:lnTo>
                  <a:lnTo>
                    <a:pt x="1075" y="3198"/>
                  </a:lnTo>
                  <a:lnTo>
                    <a:pt x="986" y="3162"/>
                  </a:lnTo>
                  <a:lnTo>
                    <a:pt x="901" y="3121"/>
                  </a:lnTo>
                  <a:lnTo>
                    <a:pt x="818" y="3075"/>
                  </a:lnTo>
                  <a:lnTo>
                    <a:pt x="737" y="3026"/>
                  </a:lnTo>
                  <a:lnTo>
                    <a:pt x="661" y="2972"/>
                  </a:lnTo>
                  <a:lnTo>
                    <a:pt x="587" y="2913"/>
                  </a:lnTo>
                  <a:lnTo>
                    <a:pt x="517" y="2851"/>
                  </a:lnTo>
                  <a:lnTo>
                    <a:pt x="450" y="2784"/>
                  </a:lnTo>
                  <a:lnTo>
                    <a:pt x="388" y="2714"/>
                  </a:lnTo>
                  <a:lnTo>
                    <a:pt x="329" y="2640"/>
                  </a:lnTo>
                  <a:lnTo>
                    <a:pt x="275" y="2564"/>
                  </a:lnTo>
                  <a:lnTo>
                    <a:pt x="226" y="2483"/>
                  </a:lnTo>
                  <a:lnTo>
                    <a:pt x="180" y="2400"/>
                  </a:lnTo>
                  <a:lnTo>
                    <a:pt x="139" y="2315"/>
                  </a:lnTo>
                  <a:lnTo>
                    <a:pt x="104" y="2226"/>
                  </a:lnTo>
                  <a:lnTo>
                    <a:pt x="73" y="2135"/>
                  </a:lnTo>
                  <a:lnTo>
                    <a:pt x="46" y="2042"/>
                  </a:lnTo>
                  <a:lnTo>
                    <a:pt x="26" y="1947"/>
                  </a:lnTo>
                  <a:lnTo>
                    <a:pt x="12" y="1849"/>
                  </a:lnTo>
                  <a:lnTo>
                    <a:pt x="3" y="1751"/>
                  </a:lnTo>
                  <a:lnTo>
                    <a:pt x="0" y="1650"/>
                  </a:lnTo>
                  <a:lnTo>
                    <a:pt x="3" y="1550"/>
                  </a:lnTo>
                  <a:lnTo>
                    <a:pt x="12" y="1451"/>
                  </a:lnTo>
                  <a:lnTo>
                    <a:pt x="26" y="1354"/>
                  </a:lnTo>
                  <a:lnTo>
                    <a:pt x="46" y="1258"/>
                  </a:lnTo>
                  <a:lnTo>
                    <a:pt x="73" y="1165"/>
                  </a:lnTo>
                  <a:lnTo>
                    <a:pt x="104" y="1075"/>
                  </a:lnTo>
                  <a:lnTo>
                    <a:pt x="139" y="986"/>
                  </a:lnTo>
                  <a:lnTo>
                    <a:pt x="180" y="901"/>
                  </a:lnTo>
                  <a:lnTo>
                    <a:pt x="226" y="817"/>
                  </a:lnTo>
                  <a:lnTo>
                    <a:pt x="275" y="737"/>
                  </a:lnTo>
                  <a:lnTo>
                    <a:pt x="329" y="661"/>
                  </a:lnTo>
                  <a:lnTo>
                    <a:pt x="388" y="587"/>
                  </a:lnTo>
                  <a:lnTo>
                    <a:pt x="450" y="517"/>
                  </a:lnTo>
                  <a:lnTo>
                    <a:pt x="517" y="450"/>
                  </a:lnTo>
                  <a:lnTo>
                    <a:pt x="587" y="388"/>
                  </a:lnTo>
                  <a:lnTo>
                    <a:pt x="661" y="329"/>
                  </a:lnTo>
                  <a:lnTo>
                    <a:pt x="737" y="275"/>
                  </a:lnTo>
                  <a:lnTo>
                    <a:pt x="818" y="225"/>
                  </a:lnTo>
                  <a:lnTo>
                    <a:pt x="901" y="179"/>
                  </a:lnTo>
                  <a:lnTo>
                    <a:pt x="986" y="139"/>
                  </a:lnTo>
                  <a:lnTo>
                    <a:pt x="1075" y="103"/>
                  </a:lnTo>
                  <a:lnTo>
                    <a:pt x="1165" y="73"/>
                  </a:lnTo>
                  <a:lnTo>
                    <a:pt x="1259" y="46"/>
                  </a:lnTo>
                  <a:lnTo>
                    <a:pt x="1354" y="26"/>
                  </a:lnTo>
                  <a:lnTo>
                    <a:pt x="1452" y="12"/>
                  </a:lnTo>
                  <a:lnTo>
                    <a:pt x="1550" y="3"/>
                  </a:lnTo>
                  <a:lnTo>
                    <a:pt x="16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3" name="Freeform 226"/>
            <p:cNvSpPr>
              <a:spLocks/>
            </p:cNvSpPr>
            <p:nvPr/>
          </p:nvSpPr>
          <p:spPr bwMode="auto">
            <a:xfrm>
              <a:off x="6010275" y="4313238"/>
              <a:ext cx="225425" cy="131762"/>
            </a:xfrm>
            <a:custGeom>
              <a:avLst/>
              <a:gdLst>
                <a:gd name="T0" fmla="*/ 1618 w 1695"/>
                <a:gd name="T1" fmla="*/ 1 h 996"/>
                <a:gd name="T2" fmla="*/ 1655 w 1695"/>
                <a:gd name="T3" fmla="*/ 16 h 996"/>
                <a:gd name="T4" fmla="*/ 1683 w 1695"/>
                <a:gd name="T5" fmla="*/ 48 h 996"/>
                <a:gd name="T6" fmla="*/ 1695 w 1695"/>
                <a:gd name="T7" fmla="*/ 86 h 996"/>
                <a:gd name="T8" fmla="*/ 1689 w 1695"/>
                <a:gd name="T9" fmla="*/ 126 h 996"/>
                <a:gd name="T10" fmla="*/ 1664 w 1695"/>
                <a:gd name="T11" fmla="*/ 159 h 996"/>
                <a:gd name="T12" fmla="*/ 974 w 1695"/>
                <a:gd name="T13" fmla="*/ 788 h 996"/>
                <a:gd name="T14" fmla="*/ 970 w 1695"/>
                <a:gd name="T15" fmla="*/ 803 h 996"/>
                <a:gd name="T16" fmla="*/ 967 w 1695"/>
                <a:gd name="T17" fmla="*/ 842 h 996"/>
                <a:gd name="T18" fmla="*/ 945 w 1695"/>
                <a:gd name="T19" fmla="*/ 904 h 996"/>
                <a:gd name="T20" fmla="*/ 904 w 1695"/>
                <a:gd name="T21" fmla="*/ 953 h 996"/>
                <a:gd name="T22" fmla="*/ 848 w 1695"/>
                <a:gd name="T23" fmla="*/ 985 h 996"/>
                <a:gd name="T24" fmla="*/ 783 w 1695"/>
                <a:gd name="T25" fmla="*/ 996 h 996"/>
                <a:gd name="T26" fmla="*/ 721 w 1695"/>
                <a:gd name="T27" fmla="*/ 986 h 996"/>
                <a:gd name="T28" fmla="*/ 668 w 1695"/>
                <a:gd name="T29" fmla="*/ 957 h 996"/>
                <a:gd name="T30" fmla="*/ 641 w 1695"/>
                <a:gd name="T31" fmla="*/ 932 h 996"/>
                <a:gd name="T32" fmla="*/ 627 w 1695"/>
                <a:gd name="T33" fmla="*/ 922 h 996"/>
                <a:gd name="T34" fmla="*/ 53 w 1695"/>
                <a:gd name="T35" fmla="*/ 688 h 996"/>
                <a:gd name="T36" fmla="*/ 19 w 1695"/>
                <a:gd name="T37" fmla="*/ 654 h 996"/>
                <a:gd name="T38" fmla="*/ 2 w 1695"/>
                <a:gd name="T39" fmla="*/ 610 h 996"/>
                <a:gd name="T40" fmla="*/ 2 w 1695"/>
                <a:gd name="T41" fmla="*/ 562 h 996"/>
                <a:gd name="T42" fmla="*/ 22 w 1695"/>
                <a:gd name="T43" fmla="*/ 517 h 996"/>
                <a:gd name="T44" fmla="*/ 57 w 1695"/>
                <a:gd name="T45" fmla="*/ 484 h 996"/>
                <a:gd name="T46" fmla="*/ 101 w 1695"/>
                <a:gd name="T47" fmla="*/ 466 h 996"/>
                <a:gd name="T48" fmla="*/ 148 w 1695"/>
                <a:gd name="T49" fmla="*/ 467 h 996"/>
                <a:gd name="T50" fmla="*/ 644 w 1695"/>
                <a:gd name="T51" fmla="*/ 663 h 996"/>
                <a:gd name="T52" fmla="*/ 660 w 1695"/>
                <a:gd name="T53" fmla="*/ 665 h 996"/>
                <a:gd name="T54" fmla="*/ 670 w 1695"/>
                <a:gd name="T55" fmla="*/ 658 h 996"/>
                <a:gd name="T56" fmla="*/ 723 w 1695"/>
                <a:gd name="T57" fmla="*/ 631 h 996"/>
                <a:gd name="T58" fmla="*/ 783 w 1695"/>
                <a:gd name="T59" fmla="*/ 621 h 996"/>
                <a:gd name="T60" fmla="*/ 830 w 1695"/>
                <a:gd name="T61" fmla="*/ 628 h 996"/>
                <a:gd name="T62" fmla="*/ 854 w 1695"/>
                <a:gd name="T63" fmla="*/ 636 h 996"/>
                <a:gd name="T64" fmla="*/ 862 w 1695"/>
                <a:gd name="T65" fmla="*/ 637 h 996"/>
                <a:gd name="T66" fmla="*/ 874 w 1695"/>
                <a:gd name="T67" fmla="*/ 630 h 996"/>
                <a:gd name="T68" fmla="*/ 1559 w 1695"/>
                <a:gd name="T69" fmla="*/ 11 h 996"/>
                <a:gd name="T70" fmla="*/ 1598 w 1695"/>
                <a:gd name="T71" fmla="*/ 0 h 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95" h="996">
                  <a:moveTo>
                    <a:pt x="1598" y="0"/>
                  </a:moveTo>
                  <a:lnTo>
                    <a:pt x="1618" y="1"/>
                  </a:lnTo>
                  <a:lnTo>
                    <a:pt x="1637" y="7"/>
                  </a:lnTo>
                  <a:lnTo>
                    <a:pt x="1655" y="16"/>
                  </a:lnTo>
                  <a:lnTo>
                    <a:pt x="1671" y="30"/>
                  </a:lnTo>
                  <a:lnTo>
                    <a:pt x="1683" y="48"/>
                  </a:lnTo>
                  <a:lnTo>
                    <a:pt x="1692" y="67"/>
                  </a:lnTo>
                  <a:lnTo>
                    <a:pt x="1695" y="86"/>
                  </a:lnTo>
                  <a:lnTo>
                    <a:pt x="1694" y="106"/>
                  </a:lnTo>
                  <a:lnTo>
                    <a:pt x="1689" y="126"/>
                  </a:lnTo>
                  <a:lnTo>
                    <a:pt x="1678" y="144"/>
                  </a:lnTo>
                  <a:lnTo>
                    <a:pt x="1664" y="159"/>
                  </a:lnTo>
                  <a:lnTo>
                    <a:pt x="980" y="781"/>
                  </a:lnTo>
                  <a:lnTo>
                    <a:pt x="974" y="788"/>
                  </a:lnTo>
                  <a:lnTo>
                    <a:pt x="972" y="795"/>
                  </a:lnTo>
                  <a:lnTo>
                    <a:pt x="970" y="803"/>
                  </a:lnTo>
                  <a:lnTo>
                    <a:pt x="970" y="809"/>
                  </a:lnTo>
                  <a:lnTo>
                    <a:pt x="967" y="842"/>
                  </a:lnTo>
                  <a:lnTo>
                    <a:pt x="959" y="875"/>
                  </a:lnTo>
                  <a:lnTo>
                    <a:pt x="945" y="904"/>
                  </a:lnTo>
                  <a:lnTo>
                    <a:pt x="926" y="930"/>
                  </a:lnTo>
                  <a:lnTo>
                    <a:pt x="904" y="953"/>
                  </a:lnTo>
                  <a:lnTo>
                    <a:pt x="878" y="971"/>
                  </a:lnTo>
                  <a:lnTo>
                    <a:pt x="848" y="985"/>
                  </a:lnTo>
                  <a:lnTo>
                    <a:pt x="816" y="993"/>
                  </a:lnTo>
                  <a:lnTo>
                    <a:pt x="783" y="996"/>
                  </a:lnTo>
                  <a:lnTo>
                    <a:pt x="751" y="994"/>
                  </a:lnTo>
                  <a:lnTo>
                    <a:pt x="721" y="986"/>
                  </a:lnTo>
                  <a:lnTo>
                    <a:pt x="693" y="974"/>
                  </a:lnTo>
                  <a:lnTo>
                    <a:pt x="668" y="957"/>
                  </a:lnTo>
                  <a:lnTo>
                    <a:pt x="645" y="937"/>
                  </a:lnTo>
                  <a:lnTo>
                    <a:pt x="641" y="932"/>
                  </a:lnTo>
                  <a:lnTo>
                    <a:pt x="635" y="927"/>
                  </a:lnTo>
                  <a:lnTo>
                    <a:pt x="627" y="922"/>
                  </a:lnTo>
                  <a:lnTo>
                    <a:pt x="75" y="700"/>
                  </a:lnTo>
                  <a:lnTo>
                    <a:pt x="53" y="688"/>
                  </a:lnTo>
                  <a:lnTo>
                    <a:pt x="35" y="672"/>
                  </a:lnTo>
                  <a:lnTo>
                    <a:pt x="19" y="654"/>
                  </a:lnTo>
                  <a:lnTo>
                    <a:pt x="9" y="633"/>
                  </a:lnTo>
                  <a:lnTo>
                    <a:pt x="2" y="610"/>
                  </a:lnTo>
                  <a:lnTo>
                    <a:pt x="0" y="586"/>
                  </a:lnTo>
                  <a:lnTo>
                    <a:pt x="2" y="562"/>
                  </a:lnTo>
                  <a:lnTo>
                    <a:pt x="10" y="538"/>
                  </a:lnTo>
                  <a:lnTo>
                    <a:pt x="22" y="517"/>
                  </a:lnTo>
                  <a:lnTo>
                    <a:pt x="39" y="498"/>
                  </a:lnTo>
                  <a:lnTo>
                    <a:pt x="57" y="484"/>
                  </a:lnTo>
                  <a:lnTo>
                    <a:pt x="78" y="473"/>
                  </a:lnTo>
                  <a:lnTo>
                    <a:pt x="101" y="466"/>
                  </a:lnTo>
                  <a:lnTo>
                    <a:pt x="124" y="464"/>
                  </a:lnTo>
                  <a:lnTo>
                    <a:pt x="148" y="467"/>
                  </a:lnTo>
                  <a:lnTo>
                    <a:pt x="173" y="474"/>
                  </a:lnTo>
                  <a:lnTo>
                    <a:pt x="644" y="663"/>
                  </a:lnTo>
                  <a:lnTo>
                    <a:pt x="652" y="666"/>
                  </a:lnTo>
                  <a:lnTo>
                    <a:pt x="660" y="665"/>
                  </a:lnTo>
                  <a:lnTo>
                    <a:pt x="666" y="662"/>
                  </a:lnTo>
                  <a:lnTo>
                    <a:pt x="670" y="658"/>
                  </a:lnTo>
                  <a:lnTo>
                    <a:pt x="695" y="643"/>
                  </a:lnTo>
                  <a:lnTo>
                    <a:pt x="723" y="631"/>
                  </a:lnTo>
                  <a:lnTo>
                    <a:pt x="752" y="624"/>
                  </a:lnTo>
                  <a:lnTo>
                    <a:pt x="783" y="621"/>
                  </a:lnTo>
                  <a:lnTo>
                    <a:pt x="807" y="623"/>
                  </a:lnTo>
                  <a:lnTo>
                    <a:pt x="830" y="628"/>
                  </a:lnTo>
                  <a:lnTo>
                    <a:pt x="852" y="635"/>
                  </a:lnTo>
                  <a:lnTo>
                    <a:pt x="854" y="636"/>
                  </a:lnTo>
                  <a:lnTo>
                    <a:pt x="858" y="637"/>
                  </a:lnTo>
                  <a:lnTo>
                    <a:pt x="862" y="637"/>
                  </a:lnTo>
                  <a:lnTo>
                    <a:pt x="867" y="635"/>
                  </a:lnTo>
                  <a:lnTo>
                    <a:pt x="874" y="630"/>
                  </a:lnTo>
                  <a:lnTo>
                    <a:pt x="1541" y="24"/>
                  </a:lnTo>
                  <a:lnTo>
                    <a:pt x="1559" y="11"/>
                  </a:lnTo>
                  <a:lnTo>
                    <a:pt x="1578" y="4"/>
                  </a:lnTo>
                  <a:lnTo>
                    <a:pt x="15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113" t="26572" r="17455" b="16704"/>
          <a:stretch/>
        </p:blipFill>
        <p:spPr bwMode="auto">
          <a:xfrm>
            <a:off x="3858799" y="627647"/>
            <a:ext cx="5155081" cy="558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3957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749" y="-60385"/>
            <a:ext cx="7886700" cy="132556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Консультативная помощь</a:t>
            </a:r>
            <a:endParaRPr lang="ru-RU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圆角矩形 1"/>
          <p:cNvSpPr/>
          <p:nvPr/>
        </p:nvSpPr>
        <p:spPr>
          <a:xfrm>
            <a:off x="4496480" y="2047182"/>
            <a:ext cx="1539365" cy="959477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4" tIns="43347" rIns="86694" bIns="43347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" name="Picture 307" descr="C:\Users\Administrator\Desktop\未标题-1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4794233" y="1319732"/>
            <a:ext cx="1163189" cy="19207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圆角矩形 19"/>
          <p:cNvSpPr/>
          <p:nvPr/>
        </p:nvSpPr>
        <p:spPr>
          <a:xfrm>
            <a:off x="5733011" y="3611988"/>
            <a:ext cx="1539365" cy="959477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4" tIns="43347" rIns="86694" bIns="43347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Picture 307" descr="C:\Users\Administrator\Desktop\未标题-1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6035845" y="2846961"/>
            <a:ext cx="1060130" cy="187511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圆角矩形 21"/>
          <p:cNvSpPr/>
          <p:nvPr/>
        </p:nvSpPr>
        <p:spPr>
          <a:xfrm>
            <a:off x="6979998" y="5191157"/>
            <a:ext cx="1539365" cy="959477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4" tIns="43347" rIns="86694" bIns="43347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8" name="Picture 307" descr="C:\Users\Administrator\Desktop\未标题-1.pn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 l="-3392"/>
          <a:stretch/>
        </p:blipFill>
        <p:spPr bwMode="auto">
          <a:xfrm rot="10800000">
            <a:off x="7339706" y="4326251"/>
            <a:ext cx="992477" cy="20464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172528" y="1726063"/>
            <a:ext cx="4203182" cy="1280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tx1"/>
              </a:buClr>
              <a:buSzPct val="113000"/>
              <a:buNone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Физическое лицо (кандидат/служащий) обращается в антикоррупционное подразделение соответствующего органа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buClr>
                <a:schemeClr val="tx1"/>
              </a:buClr>
              <a:buSzPct val="113000"/>
              <a:buFont typeface="Wingdings" panose="05000000000000000000" pitchFamily="2" charset="2"/>
              <a:buChar char="ü"/>
            </a:pPr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buClr>
                <a:schemeClr val="tx1"/>
              </a:buClr>
              <a:buSzPct val="113000"/>
              <a:buFont typeface="Wingdings" panose="05000000000000000000" pitchFamily="2" charset="2"/>
              <a:buChar char="ü"/>
            </a:pPr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buClr>
                <a:schemeClr val="tx1"/>
              </a:buClr>
              <a:buSzPct val="113000"/>
              <a:buFont typeface="Wingdings" panose="05000000000000000000" pitchFamily="2" charset="2"/>
              <a:buChar char="ü"/>
            </a:pP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buClr>
                <a:schemeClr val="tx1"/>
              </a:buClr>
              <a:buSzPct val="113000"/>
              <a:buFont typeface="Wingdings" panose="05000000000000000000" pitchFamily="2" charset="2"/>
              <a:buChar char="ü"/>
            </a:pP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buClr>
                <a:schemeClr val="tx1"/>
              </a:buClr>
              <a:buSzPct val="113000"/>
              <a:buFont typeface="Wingdings" panose="05000000000000000000" pitchFamily="2" charset="2"/>
              <a:buChar char="ü"/>
            </a:pPr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508957" y="3451428"/>
            <a:ext cx="5339752" cy="1280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tx1"/>
              </a:buClr>
              <a:buSzPct val="113000"/>
              <a:buNone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Антикоррупционное подразделение соответствующего органа (ОМСУ/ОИВ) обращается в орган по профилактике коррупционных правонарушений субъекта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buClr>
                <a:schemeClr val="tx1"/>
              </a:buClr>
              <a:buSzPct val="113000"/>
              <a:buFont typeface="Wingdings" panose="05000000000000000000" pitchFamily="2" charset="2"/>
              <a:buChar char="ü"/>
            </a:pPr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buClr>
                <a:schemeClr val="tx1"/>
              </a:buClr>
              <a:buSzPct val="113000"/>
              <a:buFont typeface="Wingdings" panose="05000000000000000000" pitchFamily="2" charset="2"/>
              <a:buChar char="ü"/>
            </a:pPr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buClr>
                <a:schemeClr val="tx1"/>
              </a:buClr>
              <a:buSzPct val="113000"/>
              <a:buFont typeface="Wingdings" panose="05000000000000000000" pitchFamily="2" charset="2"/>
              <a:buChar char="ü"/>
            </a:pP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buClr>
                <a:schemeClr val="tx1"/>
              </a:buClr>
              <a:buSzPct val="113000"/>
              <a:buFont typeface="Wingdings" panose="05000000000000000000" pitchFamily="2" charset="2"/>
              <a:buChar char="ü"/>
            </a:pP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buClr>
                <a:schemeClr val="tx1"/>
              </a:buClr>
              <a:buSzPct val="113000"/>
              <a:buFont typeface="Wingdings" panose="05000000000000000000" pitchFamily="2" charset="2"/>
              <a:buChar char="ü"/>
            </a:pPr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1826604" y="5259242"/>
            <a:ext cx="5339752" cy="1280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tx1"/>
              </a:buClr>
              <a:buSzPct val="113000"/>
              <a:buNone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Орган по профилактике коррупционных правонарушений субъекта обращается в Минтруд России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buClr>
                <a:schemeClr val="tx1"/>
              </a:buClr>
              <a:buSzPct val="113000"/>
              <a:buFont typeface="Wingdings" panose="05000000000000000000" pitchFamily="2" charset="2"/>
              <a:buChar char="ü"/>
            </a:pPr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buClr>
                <a:schemeClr val="tx1"/>
              </a:buClr>
              <a:buSzPct val="113000"/>
              <a:buFont typeface="Wingdings" panose="05000000000000000000" pitchFamily="2" charset="2"/>
              <a:buChar char="ü"/>
            </a:pPr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buClr>
                <a:schemeClr val="tx1"/>
              </a:buClr>
              <a:buSzPct val="113000"/>
              <a:buFont typeface="Wingdings" panose="05000000000000000000" pitchFamily="2" charset="2"/>
              <a:buChar char="ü"/>
            </a:pP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buClr>
                <a:schemeClr val="tx1"/>
              </a:buClr>
              <a:buSzPct val="113000"/>
              <a:buFont typeface="Wingdings" panose="05000000000000000000" pitchFamily="2" charset="2"/>
              <a:buChar char="ü"/>
            </a:pP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buClr>
                <a:schemeClr val="tx1"/>
              </a:buClr>
              <a:buSzPct val="113000"/>
              <a:buFont typeface="Wingdings" panose="05000000000000000000" pitchFamily="2" charset="2"/>
              <a:buChar char="ü"/>
            </a:pPr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806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边形 1"/>
          <p:cNvSpPr/>
          <p:nvPr/>
        </p:nvSpPr>
        <p:spPr>
          <a:xfrm>
            <a:off x="2" y="0"/>
            <a:ext cx="3243531" cy="68580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-2459610" y="2713311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Основные </a:t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новеллы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3243532" y="264242"/>
            <a:ext cx="5805578" cy="6378098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SzPct val="113000"/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Отмечены особенности представления сведений лицами с множеством публичных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статусов</a:t>
            </a:r>
          </a:p>
          <a:p>
            <a:pPr>
              <a:buClr>
                <a:schemeClr val="tx1"/>
              </a:buClr>
              <a:buSzPct val="113000"/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Особенности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представления сведений при переводе служащего в другой орган или на другой вид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службы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buClr>
                <a:schemeClr val="tx1"/>
              </a:buClr>
              <a:buSzPct val="113000"/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Заявление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 невозможности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представить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сведения на супругу (супруга) или ребенка подаются ежегодно</a:t>
            </a:r>
          </a:p>
          <a:p>
            <a:pPr>
              <a:buClr>
                <a:schemeClr val="tx1"/>
              </a:buClr>
              <a:buSzPct val="113000"/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Доход от ценных бумаг как положительный финансовый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результат</a:t>
            </a:r>
          </a:p>
          <a:p>
            <a:pPr>
              <a:buClr>
                <a:schemeClr val="tx1"/>
              </a:buClr>
              <a:buSzPct val="113000"/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Продажа нескольких объектов недвижимого имущества отражается отдельным значением и без «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комиссионных»</a:t>
            </a:r>
          </a:p>
          <a:p>
            <a:pPr>
              <a:buClr>
                <a:schemeClr val="tx1"/>
              </a:buClr>
              <a:buSzPct val="113000"/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Меры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государственной поддержки рекомендовано именовать в соответствии с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актом-основанием</a:t>
            </a:r>
          </a:p>
          <a:p>
            <a:pPr>
              <a:buClr>
                <a:schemeClr val="tx1"/>
              </a:buClr>
              <a:buSzPct val="113000"/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Необходимость отражения суммы компенсации товара, работы и (или) услуги в виде выдачи наличных денежных средств вместо предоставления и без последующего отчета о целевом использовании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126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3243532" y="264242"/>
            <a:ext cx="5805578" cy="637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SzPct val="113000"/>
              <a:buFont typeface="Wingdings" panose="05000000000000000000" pitchFamily="2" charset="2"/>
              <a:buChar char="ü"/>
            </a:pPr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buClr>
                <a:schemeClr val="tx1"/>
              </a:buClr>
              <a:buSzPct val="113000"/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Отсутствие необходимости отражать «туристический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кешбэк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», «детский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кешбэк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»</a:t>
            </a:r>
          </a:p>
          <a:p>
            <a:pPr>
              <a:buClr>
                <a:schemeClr val="tx1"/>
              </a:buClr>
              <a:buSzPct val="113000"/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«Пушкинская карта» не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доход; если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есть счет – раздел 4 справки </a:t>
            </a:r>
          </a:p>
          <a:p>
            <a:pPr>
              <a:buClr>
                <a:schemeClr val="tx1"/>
              </a:buClr>
              <a:buSzPct val="113000"/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Раздел 2 заполняется в случае внесения на счет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эскроу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суммы, превышающей трехлетний доход</a:t>
            </a:r>
          </a:p>
          <a:p>
            <a:pPr>
              <a:buClr>
                <a:schemeClr val="tx1"/>
              </a:buClr>
              <a:buSzPct val="113000"/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Множественность лиц в сделке может потребовать заполнения раздела 2 справки, если из договора нельзя определить их доли и внесенные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суммы</a:t>
            </a:r>
          </a:p>
          <a:p>
            <a:pPr>
              <a:buClr>
                <a:schemeClr val="tx1"/>
              </a:buClr>
              <a:buSzPct val="113000"/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Подвесной лодочный мотор не подлежит отражению в справке</a:t>
            </a:r>
          </a:p>
          <a:p>
            <a:pPr>
              <a:buClr>
                <a:schemeClr val="tx1"/>
              </a:buClr>
              <a:buSzPct val="113000"/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 случае отсутствия регистрации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ТС в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подразделе 3.2 допускается указать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«Отсутствует»</a:t>
            </a:r>
          </a:p>
          <a:p>
            <a:pPr>
              <a:buClr>
                <a:schemeClr val="tx1"/>
              </a:buClr>
              <a:buSzPct val="113000"/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Обязательства по брокерскому обслуживанию или в рамках ИИС отражаются в подразделе 6.2 раздела 6, а не в разделе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4</a:t>
            </a:r>
          </a:p>
          <a:p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五边形 1"/>
          <p:cNvSpPr/>
          <p:nvPr/>
        </p:nvSpPr>
        <p:spPr>
          <a:xfrm>
            <a:off x="2" y="0"/>
            <a:ext cx="3243531" cy="6890200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-2459610" y="2713311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Основные </a:t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новеллы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6068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3243532" y="574793"/>
            <a:ext cx="5805578" cy="637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SzPct val="113000"/>
              <a:buFont typeface="Wingdings" panose="05000000000000000000" pitchFamily="2" charset="2"/>
              <a:buChar char="ü"/>
            </a:pPr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buClr>
                <a:schemeClr val="tx1"/>
              </a:buClr>
              <a:buSzPct val="113000"/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Подчеркнуты особенности применения Указания Банка России от 27.05.2021 №5798-У</a:t>
            </a:r>
          </a:p>
          <a:p>
            <a:pPr>
              <a:buClr>
                <a:schemeClr val="tx1"/>
              </a:buClr>
              <a:buSzPct val="113000"/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Между данными ФНС России и Указанием Банка России от 27.05.2021 № 5798-У предпочтение Указанию Банка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России</a:t>
            </a:r>
          </a:p>
          <a:p>
            <a:pPr>
              <a:buClr>
                <a:schemeClr val="tx1"/>
              </a:buClr>
              <a:buSzPct val="113000"/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При заполнении раздела 5 на основании Указания Банка России от 27.05.2021 № 5798-У необходимо обращать внимание на держателя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информации</a:t>
            </a:r>
          </a:p>
          <a:p>
            <a:pPr>
              <a:buClr>
                <a:schemeClr val="tx1"/>
              </a:buClr>
              <a:buSzPct val="113000"/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Уставный капитал зарубежных организаций необходимо устанавливать в соответствии с применимым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правом</a:t>
            </a:r>
          </a:p>
          <a:p>
            <a:pPr>
              <a:buClr>
                <a:schemeClr val="tx1"/>
              </a:buClr>
              <a:buSzPct val="113000"/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«Основанием участия» на организованных торгах является «Приобретено на организованных торгах»</a:t>
            </a:r>
          </a:p>
          <a:p>
            <a:pPr>
              <a:buClr>
                <a:schemeClr val="tx1"/>
              </a:buClr>
              <a:buSzPct val="113000"/>
              <a:buFont typeface="Wingdings" panose="05000000000000000000" pitchFamily="2" charset="2"/>
              <a:buChar char="ü"/>
            </a:pP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Созаемщик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полноценная сторона срочного обязательства финансового характера</a:t>
            </a:r>
          </a:p>
          <a:p>
            <a:pPr>
              <a:buClr>
                <a:schemeClr val="tx1"/>
              </a:buClr>
              <a:buSzPct val="113000"/>
              <a:buFont typeface="Wingdings" panose="05000000000000000000" pitchFamily="2" charset="2"/>
              <a:buChar char="ü"/>
            </a:pP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buClr>
                <a:schemeClr val="tx1"/>
              </a:buClr>
              <a:buSzPct val="113000"/>
              <a:buFont typeface="Wingdings" panose="05000000000000000000" pitchFamily="2" charset="2"/>
              <a:buChar char="ü"/>
            </a:pPr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buClr>
                <a:schemeClr val="tx1"/>
              </a:buClr>
              <a:buSzPct val="113000"/>
              <a:buFont typeface="Wingdings" panose="05000000000000000000" pitchFamily="2" charset="2"/>
              <a:buChar char="ü"/>
            </a:pPr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buClr>
                <a:schemeClr val="tx1"/>
              </a:buClr>
              <a:buSzPct val="113000"/>
              <a:buFont typeface="Wingdings" panose="05000000000000000000" pitchFamily="2" charset="2"/>
              <a:buChar char="ü"/>
            </a:pP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buClr>
                <a:schemeClr val="tx1"/>
              </a:buClr>
              <a:buSzPct val="113000"/>
              <a:buFont typeface="Wingdings" panose="05000000000000000000" pitchFamily="2" charset="2"/>
              <a:buChar char="ü"/>
            </a:pP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buClr>
                <a:schemeClr val="tx1"/>
              </a:buClr>
              <a:buSzPct val="113000"/>
              <a:buFont typeface="Wingdings" panose="05000000000000000000" pitchFamily="2" charset="2"/>
              <a:buChar char="ü"/>
            </a:pPr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五边形 1"/>
          <p:cNvSpPr/>
          <p:nvPr/>
        </p:nvSpPr>
        <p:spPr>
          <a:xfrm>
            <a:off x="2" y="0"/>
            <a:ext cx="3243531" cy="6890200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-492787" y="2782319"/>
            <a:ext cx="3908848" cy="1325563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Основные </a:t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новеллы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2462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374" y="0"/>
            <a:ext cx="7886700" cy="132556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Общие вопросы</a:t>
            </a:r>
            <a:endParaRPr lang="ru-RU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6816" y="1549579"/>
            <a:ext cx="8531524" cy="4997870"/>
          </a:xfrm>
        </p:spPr>
        <p:txBody>
          <a:bodyPr>
            <a:noAutofit/>
          </a:bodyPr>
          <a:lstStyle/>
          <a:p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Юридически </a:t>
            </a:r>
            <a:r>
              <a:rPr lang="ru-RU" sz="2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значимым для декларационной кампании 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2022 года </a:t>
            </a:r>
            <a:r>
              <a:rPr lang="ru-RU" sz="2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является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перечень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должностей,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который имел силу по состоянию на 31 декабря 2021 года</a:t>
            </a:r>
          </a:p>
          <a:p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Рекомендуем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учитывать эпидемиологическую ситуацию </a:t>
            </a:r>
            <a:r>
              <a:rPr lang="ru-RU" sz="2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при организации декларационной кампании </a:t>
            </a:r>
            <a:endParaRPr lang="ru-RU" sz="2200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Рекомендуем обеспечить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печать и заверение справки один день</a:t>
            </a:r>
            <a:endParaRPr lang="ru-RU" sz="2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Не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рекомендуется осуществлять подмену листов справки</a:t>
            </a:r>
            <a:r>
              <a:rPr lang="ru-RU" sz="2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листами напечатанными в иной момент времени </a:t>
            </a:r>
          </a:p>
          <a:p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 </a:t>
            </a:r>
            <a:r>
              <a:rPr lang="ru-RU" sz="2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общему 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правилу первичная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справка подается один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раз</a:t>
            </a:r>
            <a:endParaRPr lang="ru-RU" sz="22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Сведения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представленные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декларантом,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уволившимся/прекратившим полномочия до наступления срока размещения таких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сведений,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не подержат опубликованию в сети интернет</a:t>
            </a:r>
          </a:p>
        </p:txBody>
      </p:sp>
    </p:spTree>
    <p:extLst>
      <p:ext uri="{BB962C8B-B14F-4D97-AF65-F5344CB8AC3E}">
        <p14:creationId xmlns="" xmlns:p14="http://schemas.microsoft.com/office/powerpoint/2010/main" val="410534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8614</TotalTime>
  <Words>2164</Words>
  <Application>Microsoft Office PowerPoint</Application>
  <PresentationFormat>Экран (4:3)</PresentationFormat>
  <Paragraphs>210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Office Theme</vt:lpstr>
      <vt:lpstr>Вопросы декларирования 2022</vt:lpstr>
      <vt:lpstr>Методическое обеспечение  представления сведений </vt:lpstr>
      <vt:lpstr>Методические рекомендаций по проведению анализа</vt:lpstr>
      <vt:lpstr>Слайд 4</vt:lpstr>
      <vt:lpstr>Консультативная помощь</vt:lpstr>
      <vt:lpstr>Основные  новеллы</vt:lpstr>
      <vt:lpstr>Основные  новеллы</vt:lpstr>
      <vt:lpstr>Основные  новеллы</vt:lpstr>
      <vt:lpstr>Общие вопросы</vt:lpstr>
      <vt:lpstr>Слайд 10</vt:lpstr>
      <vt:lpstr>Раздел 1. Сведения о доходах</vt:lpstr>
      <vt:lpstr>Меры финансовой поддержки</vt:lpstr>
      <vt:lpstr>Сведения о доходах</vt:lpstr>
      <vt:lpstr>Представление сведений индивидуальными предпринимателями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Подраздел 6.1. Объекты недвижимого имущества, находящиеся в пользовании</vt:lpstr>
      <vt:lpstr>Подраздел 6.2. Срочные обязательства финансового характера</vt:lpstr>
      <vt:lpstr>В графе "Сумма обязательства/размер обязательства по состоянию на отчетную дату" указываются:</vt:lpstr>
      <vt:lpstr>Слайд 28</vt:lpstr>
      <vt:lpstr>Раздел 7. Сведения о недвижимом имуществе, транспортных средствах и ценных бумагах, отчужденных в течение отчетного периода в результате безвозмездной сделки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Коюшева Наталья</cp:lastModifiedBy>
  <cp:revision>119</cp:revision>
  <dcterms:created xsi:type="dcterms:W3CDTF">2019-10-28T08:40:00Z</dcterms:created>
  <dcterms:modified xsi:type="dcterms:W3CDTF">2022-03-18T12:12:01Z</dcterms:modified>
</cp:coreProperties>
</file>