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ra.podorova.87@inbox.ru" TargetMode="External"/><Relationship Id="rId2" Type="http://schemas.openxmlformats.org/officeDocument/2006/relationships/hyperlink" Target="mailto:gil.politika@mail.ru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купить твёрдое топливо*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льготной цене?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2314600" cy="669751"/>
          </a:xfrm>
        </p:spPr>
        <p:txBody>
          <a:bodyPr>
            <a:normAutofit/>
          </a:bodyPr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64088" y="5229200"/>
            <a:ext cx="3384376" cy="896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*дрова,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биотопливо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91880" y="2564904"/>
            <a:ext cx="3822192" cy="639762"/>
          </a:xfrm>
        </p:spPr>
        <p:txBody>
          <a:bodyPr/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83568" y="3068960"/>
            <a:ext cx="7632848" cy="129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постановлением Правительства Республики Коми от 30 декабря 2017 г. № 685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249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7855784" cy="6397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Корткеросском районе норма потребления дров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м² составляет 0,36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плотн.куб.м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год.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8071132" cy="129614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проживаете в с. Корткерос, в квартире с печным отоплением, общая площадь Вашей квартиры составляет 27,8 м², проживает в квартире 2 человека. Поскольку нормативная площадь для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двух человек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 м²) больше фактической, значит Вам положено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год 27,8*0,36=10,008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плотн.куб.м.дров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льготной цене в год.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83568" y="4725144"/>
            <a:ext cx="8064896" cy="165618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проживаете в с. Корткерос, в доме с печным отоплением, общая площадь Вашего дома составляет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112,7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м², проживает в доме 4 человека. Поскольку общая площадь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112,7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м²) больше нормативной площади для семьи 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 человек (4*18=72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м²), значит расчет нормы потребления твердого топлива будет сделан исходя из нормативной площади, то есть 72*0,36=25,92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плотн.куб.м.дров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льготной цене в год.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5517231"/>
            <a:ext cx="3822192" cy="608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457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Что, если я хочу купить и дрова,         и брикеты по льготной цене?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7999800" cy="103891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Справку-расчет по определению годовой потребности в твердом топливе можно получить на разные его виды.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7332" y="4293096"/>
            <a:ext cx="7999124" cy="183306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означает. Что по льготной цене можно приобрести одновременно и дрова, и брикеты или иной вид топлива. При этом, общий объем твердого топлива не должны превышать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объем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определенный для конкретного жилого помещения.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 flipV="1">
            <a:off x="4644008" y="5652938"/>
            <a:ext cx="3822192" cy="44035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5733256"/>
            <a:ext cx="3822192" cy="3929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253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имеет право на приобретение твёрдого топлива по льготной цене?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8215824" cy="103891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граждане, проживающие (прописанные) в домах (квартирах) с печным отоплением.</a:t>
            </a:r>
          </a:p>
          <a:p>
            <a:pPr algn="just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7332" y="4941168"/>
            <a:ext cx="7855108" cy="11849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граждане, проживающие в жилых домах (МКД), без центрального отопления при наличии печного, и если есть газ, используемый для приготовления пищи.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83568" y="3789040"/>
            <a:ext cx="7920880" cy="114381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граждане, проживающие на даче, являющейся жилым домом. При этом, садовый домик необходимо переоформить в жилой дом и зарегистрировать.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6080444"/>
            <a:ext cx="3822192" cy="45719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774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509520" cy="864096"/>
          </a:xfrm>
        </p:spPr>
        <p:txBody>
          <a:bodyPr>
            <a:noAutofit/>
          </a:bodyPr>
          <a:lstStyle/>
          <a:p>
            <a:r>
              <a:rPr lang="ru-RU" sz="3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виды топлива можно приобрести?</a:t>
            </a:r>
            <a:br>
              <a:rPr lang="ru-RU" sz="39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8359840" cy="132695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льготным ценам, указанным в ПП РК № 685, можно приобрести дрова всех видов и групп пород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долготье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колотые,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неколотые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биотопливо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(брикеты, гранулы)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59632" y="6597352"/>
            <a:ext cx="3820055" cy="17688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1560" y="4437112"/>
            <a:ext cx="8280920" cy="15121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необходимо получить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справку-расчет по определению годовой потребности в твердом топливе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администрации муниципального образования муниципального района «Корткеросский»                               (далее-администрация).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25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Куда обратиться?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1772816"/>
            <a:ext cx="4327392" cy="50851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жилищной политики администрации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адресу: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Республика Коми, Корткеросский район,                     с. Корткерос, ул. Советская, д. 225 в кабинет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по телефону: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9-97-02, 9-29-70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gil.politika@mail.ru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сотрудникам отдела жилищной политики: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Республика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Коми, Корткеросский район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Сторожевск, ул. Интернациональная,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д.51.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по телефону: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9-10-99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ira.podorova.87@inbox.ru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Республика Коми, Корткеросский район,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Мордино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ул. Пушкина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по телефону: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9-53-45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kondratovich_anastasija90@mail.ru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7332" y="6021288"/>
            <a:ext cx="3820055" cy="1048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  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80112" y="2636912"/>
            <a:ext cx="3096344" cy="338437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Приемные дни: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Понедельник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9:00 до 17:00, перерыв на обед с 13:00 до 14:00 </a:t>
            </a:r>
          </a:p>
          <a:p>
            <a:pPr algn="l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9:00 до 17:00, перерыв на обед с 13:00 до 14:00 </a:t>
            </a:r>
          </a:p>
          <a:p>
            <a:pPr algn="l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9:00 до 16:45, перерыв на обед с 13:00 до 14:00 </a:t>
            </a:r>
            <a:r>
              <a:rPr lang="ru-RU" sz="2200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909338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документы подготовить для получения справки?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988840"/>
            <a:ext cx="8640960" cy="9361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Заявление на предоставление услуги;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Документ, удостоверяющий личность (паспорт) и содержащий сведения о регистрации по месту жительства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месту пребывания;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568" y="5589240"/>
            <a:ext cx="7927116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ВАЖНО! 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и актуальный перечень нужно уточнять на официальном сайте администрации.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95536" y="2780928"/>
            <a:ext cx="8352928" cy="36004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Доверенность (в случае, если заявление оформляется не на себя);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95536" y="3068960"/>
            <a:ext cx="8568952" cy="27363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Документы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подтверждающие отсутствие в жилом помещении центрального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отопления: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технический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жилого помещения или технический план здания или справка с Республиканского бюро технической инвентаризации о наличии в жилом помещении печного отопления (для индивидуальных (частных) домов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технический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жилого помещения или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из управляющей компании о наличии в жилом помещении печного отопления, с указанием общей площади жилого помещения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справка с Республиканского бюро технической инвентаризации о наличии в жилом помещении печного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отопления.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903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 после получения справки и как найти поставщиков?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8287832" cy="1470966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срока, установленного администрацией, после подачи всех необходимых документов, Вы получите справку-расчет по определению годовой потребности в твердом топливе.             Справку необходимо предоставить поставщику твердого топлива.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7332" y="5805264"/>
            <a:ext cx="3820055" cy="3208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827584" y="4797152"/>
            <a:ext cx="7642808" cy="432047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 поставщиков можно узнать в администрации.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5877272"/>
            <a:ext cx="3822192" cy="24889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47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 твердого топлива оплачивается отдельно?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7495744" cy="19030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Постановлением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685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приобрести твердое топливо: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цене «Без учета доставки», например, если имеется свой транспорт;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или по цене «С учетом доставки к месту, указанному потребителем».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7332" y="5445224"/>
            <a:ext cx="3820055" cy="68093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4509120"/>
            <a:ext cx="3822192" cy="639762"/>
          </a:xfrm>
        </p:spPr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5373216"/>
            <a:ext cx="3822192" cy="75294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0147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посчитать, сколько топлива по льготной цене Вам положено?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2132856"/>
            <a:ext cx="8143816" cy="15121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расчета объема надо знать: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норматив потребления ТТ для муниципального района «Корткеросский»*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граждан, зарегистрированных в помещении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Общую площадь жилого помещения**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7332" y="4941168"/>
            <a:ext cx="7927116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 Важно! Если фактическая площадь жилого помещения превышает нормативную, установленную Законом №54-РЗ, при расчете нормы потребления ТТ принимается                 НОРМАТИВНАЯ ПЛОЩАДЬ.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1560" y="3861048"/>
            <a:ext cx="8064896" cy="10081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Норматив потребления ТТ муниципального образования «Корткеросский»  утвержден приказами Службы Республики Коми по тарифам от 31 мая 2011 г. №32/3, от 6 июня 2014 г. №33/2 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5949280"/>
            <a:ext cx="3822192" cy="17688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054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8215824" cy="111092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площадь жилого помещения применяется в соответствии с Законом РК от 28.06.2005 г. №54-РЗ «О региональном стандарте нормативной площади жилого помещения» в следующих размерах: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7332" y="5733256"/>
            <a:ext cx="3820055" cy="3929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  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83568" y="4293096"/>
            <a:ext cx="7848872" cy="165618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- 33 м² общей площади – на одинокого гражданина;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- 42 м² общей площади - на семью из двух человек;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- 18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м² общей площади – на одного члена семьи, состоящей из трех или более человек.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5733256"/>
            <a:ext cx="3822192" cy="3929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41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206</TotalTime>
  <Words>944</Words>
  <Application>Microsoft Office PowerPoint</Application>
  <PresentationFormat>Экран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Как купить твёрдое топливо*  по льготной цене?</vt:lpstr>
      <vt:lpstr>Кто имеет право на приобретение твёрдого топлива по льготной цене?</vt:lpstr>
      <vt:lpstr>Какие виды топлива можно приобрести? </vt:lpstr>
      <vt:lpstr>Куда обратиться?</vt:lpstr>
      <vt:lpstr>Какие документы подготовить для получения справки?</vt:lpstr>
      <vt:lpstr>Что делать после получения справки и как найти поставщиков?</vt:lpstr>
      <vt:lpstr>Доставка твердого топлива оплачивается отдельно?</vt:lpstr>
      <vt:lpstr>Как посчитать, сколько топлива по льготной цене Вам положено?</vt:lpstr>
      <vt:lpstr>    </vt:lpstr>
      <vt:lpstr>ПРИМЕРЫ:</vt:lpstr>
      <vt:lpstr>Что, если я хочу купить и дрова,         и брикеты по льготной цене?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купить твёрдое топливо* по льготной цене?</dc:title>
  <dc:creator>Удоратина</dc:creator>
  <cp:lastModifiedBy>Удоратина</cp:lastModifiedBy>
  <cp:revision>23</cp:revision>
  <cp:lastPrinted>2023-05-12T09:14:20Z</cp:lastPrinted>
  <dcterms:created xsi:type="dcterms:W3CDTF">2023-05-05T11:04:27Z</dcterms:created>
  <dcterms:modified xsi:type="dcterms:W3CDTF">2023-05-12T11:47:34Z</dcterms:modified>
</cp:coreProperties>
</file>